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004" y="296738"/>
            <a:ext cx="5600699" cy="89153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86051" y="548865"/>
            <a:ext cx="12115896" cy="1076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1069" y="2411517"/>
            <a:ext cx="17785861" cy="2225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ncometaxindia.gov.in/Pages/default.aspx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roww.in/calculators/income-tax-calculat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800598" y="0"/>
            <a:ext cx="10487025" cy="10287000"/>
            <a:chOff x="7800598" y="0"/>
            <a:chExt cx="10487025" cy="10287000"/>
          </a:xfrm>
        </p:grpSpPr>
        <p:sp>
          <p:nvSpPr>
            <p:cNvPr id="3" name="object 3"/>
            <p:cNvSpPr/>
            <p:nvPr/>
          </p:nvSpPr>
          <p:spPr>
            <a:xfrm>
              <a:off x="7800598" y="0"/>
              <a:ext cx="10487025" cy="10287000"/>
            </a:xfrm>
            <a:custGeom>
              <a:avLst/>
              <a:gdLst/>
              <a:ahLst/>
              <a:cxnLst/>
              <a:rect l="l" t="t" r="r" b="b"/>
              <a:pathLst>
                <a:path w="10487025" h="10287000">
                  <a:moveTo>
                    <a:pt x="10487024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10487024" y="0"/>
                  </a:lnTo>
                  <a:lnTo>
                    <a:pt x="10487024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25053" y="1689815"/>
              <a:ext cx="923925" cy="86042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64927" y="6264990"/>
              <a:ext cx="676275" cy="62865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8308630" y="1327865"/>
            <a:ext cx="9530080" cy="58204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758190" marR="750570" indent="2762885">
              <a:lnSpc>
                <a:spcPct val="100000"/>
              </a:lnSpc>
              <a:spcBef>
                <a:spcPts val="125"/>
              </a:spcBef>
            </a:pPr>
            <a:r>
              <a:rPr sz="9500" b="1" spc="180" dirty="0">
                <a:solidFill>
                  <a:srgbClr val="FFFFFF"/>
                </a:solidFill>
                <a:latin typeface="Cambria"/>
                <a:cs typeface="Cambria"/>
              </a:rPr>
              <a:t>TA </a:t>
            </a:r>
            <a:r>
              <a:rPr sz="9500" b="1" spc="1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0" b="1" spc="1380" dirty="0">
                <a:solidFill>
                  <a:srgbClr val="FFFFFF"/>
                </a:solidFill>
                <a:latin typeface="Cambria"/>
                <a:cs typeface="Cambria"/>
              </a:rPr>
              <a:t>C</a:t>
            </a:r>
            <a:r>
              <a:rPr sz="9500" b="1" spc="39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lang="en-IN" sz="9500" b="1" spc="195" dirty="0">
                <a:solidFill>
                  <a:srgbClr val="FFFFFF"/>
                </a:solidFill>
                <a:latin typeface="Cambria"/>
                <a:cs typeface="Cambria"/>
              </a:rPr>
              <a:t>l</a:t>
            </a:r>
            <a:r>
              <a:rPr sz="9500" b="1" spc="1380" dirty="0">
                <a:solidFill>
                  <a:srgbClr val="FFFFFF"/>
                </a:solidFill>
                <a:latin typeface="Cambria"/>
                <a:cs typeface="Cambria"/>
              </a:rPr>
              <a:t>C</a:t>
            </a:r>
            <a:r>
              <a:rPr sz="9500" b="1" spc="175" dirty="0">
                <a:solidFill>
                  <a:srgbClr val="FFFFFF"/>
                </a:solidFill>
                <a:latin typeface="Cambria"/>
                <a:cs typeface="Cambria"/>
              </a:rPr>
              <a:t>U</a:t>
            </a:r>
            <a:r>
              <a:rPr sz="9500" b="1" spc="730" dirty="0">
                <a:solidFill>
                  <a:srgbClr val="FFFFFF"/>
                </a:solidFill>
                <a:latin typeface="Cambria"/>
                <a:cs typeface="Cambria"/>
              </a:rPr>
              <a:t>L</a:t>
            </a:r>
            <a:r>
              <a:rPr sz="9500" b="1" spc="-37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500" b="1" spc="585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lang="en-IN" sz="9500" b="1" spc="1190" dirty="0">
                <a:solidFill>
                  <a:srgbClr val="FFFFFF"/>
                </a:solidFill>
                <a:latin typeface="Cambria"/>
                <a:cs typeface="Cambria"/>
              </a:rPr>
              <a:t>O</a:t>
            </a:r>
            <a:r>
              <a:rPr sz="9500" b="1" spc="580" dirty="0">
                <a:solidFill>
                  <a:srgbClr val="FFFFFF"/>
                </a:solidFill>
                <a:latin typeface="Cambria"/>
                <a:cs typeface="Cambria"/>
              </a:rPr>
              <a:t>R</a:t>
            </a:r>
            <a:endParaRPr sz="9500" dirty="0">
              <a:latin typeface="Cambria"/>
              <a:cs typeface="Cambria"/>
            </a:endParaRPr>
          </a:p>
          <a:p>
            <a:pPr marL="12700" marR="5080" indent="69850">
              <a:lnSpc>
                <a:spcPct val="100000"/>
              </a:lnSpc>
              <a:tabLst>
                <a:tab pos="2376170" algn="l"/>
              </a:tabLst>
            </a:pPr>
            <a:r>
              <a:rPr sz="9500" b="1" spc="195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9500" b="1" spc="-20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0" b="1" spc="200" dirty="0">
                <a:solidFill>
                  <a:srgbClr val="FFFFFF"/>
                </a:solidFill>
                <a:latin typeface="Cambria"/>
                <a:cs typeface="Cambria"/>
              </a:rPr>
              <a:t>Easy</a:t>
            </a:r>
            <a:r>
              <a:rPr sz="9500" b="1" spc="-2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0" b="1" spc="190" dirty="0">
                <a:solidFill>
                  <a:srgbClr val="FFFFFF"/>
                </a:solidFill>
                <a:latin typeface="Cambria"/>
                <a:cs typeface="Cambria"/>
              </a:rPr>
              <a:t>Income </a:t>
            </a:r>
            <a:r>
              <a:rPr sz="9500" b="1" spc="-20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0" b="1" spc="260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sz="9500" b="1" spc="-3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500" b="1" dirty="0">
                <a:solidFill>
                  <a:srgbClr val="FFFFFF"/>
                </a:solidFill>
                <a:latin typeface="Cambria"/>
                <a:cs typeface="Cambria"/>
              </a:rPr>
              <a:t>	</a:t>
            </a:r>
            <a:r>
              <a:rPr sz="9500" b="1" spc="1380" dirty="0">
                <a:solidFill>
                  <a:srgbClr val="FFFFFF"/>
                </a:solidFill>
                <a:latin typeface="Cambria"/>
                <a:cs typeface="Cambria"/>
              </a:rPr>
              <a:t>C</a:t>
            </a:r>
            <a:r>
              <a:rPr sz="9500" b="1" spc="-3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500" b="1" spc="95" dirty="0">
                <a:solidFill>
                  <a:srgbClr val="FFFFFF"/>
                </a:solidFill>
                <a:latin typeface="Cambria"/>
                <a:cs typeface="Cambria"/>
              </a:rPr>
              <a:t>l</a:t>
            </a:r>
            <a:r>
              <a:rPr sz="9500" b="1" spc="335" dirty="0">
                <a:solidFill>
                  <a:srgbClr val="FFFFFF"/>
                </a:solidFill>
                <a:latin typeface="Cambria"/>
                <a:cs typeface="Cambria"/>
              </a:rPr>
              <a:t>c</a:t>
            </a:r>
            <a:r>
              <a:rPr sz="9500" b="1" spc="250" dirty="0">
                <a:solidFill>
                  <a:srgbClr val="FFFFFF"/>
                </a:solidFill>
                <a:latin typeface="Cambria"/>
                <a:cs typeface="Cambria"/>
              </a:rPr>
              <a:t>u</a:t>
            </a:r>
            <a:r>
              <a:rPr sz="9500" b="1" spc="195" dirty="0">
                <a:solidFill>
                  <a:srgbClr val="FFFFFF"/>
                </a:solidFill>
                <a:latin typeface="Cambria"/>
                <a:cs typeface="Cambria"/>
              </a:rPr>
              <a:t>l</a:t>
            </a:r>
            <a:r>
              <a:rPr sz="9500" b="1" spc="-3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500" b="1" spc="-140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sz="9500" b="1" spc="155" dirty="0">
                <a:solidFill>
                  <a:srgbClr val="FFFFFF"/>
                </a:solidFill>
                <a:latin typeface="Cambria"/>
                <a:cs typeface="Cambria"/>
              </a:rPr>
              <a:t>i</a:t>
            </a:r>
            <a:r>
              <a:rPr sz="9500" b="1" spc="75" dirty="0">
                <a:solidFill>
                  <a:srgbClr val="FFFFFF"/>
                </a:solidFill>
                <a:latin typeface="Cambria"/>
                <a:cs typeface="Cambria"/>
              </a:rPr>
              <a:t>o</a:t>
            </a:r>
            <a:r>
              <a:rPr sz="9500" b="1" spc="215" dirty="0">
                <a:solidFill>
                  <a:srgbClr val="FFFFFF"/>
                </a:solidFill>
                <a:latin typeface="Cambria"/>
                <a:cs typeface="Cambria"/>
              </a:rPr>
              <a:t>n</a:t>
            </a:r>
            <a:r>
              <a:rPr sz="9500" b="1" spc="135" dirty="0">
                <a:solidFill>
                  <a:srgbClr val="FFFFFF"/>
                </a:solidFill>
                <a:latin typeface="Cambria"/>
                <a:cs typeface="Cambria"/>
              </a:rPr>
              <a:t>s</a:t>
            </a:r>
            <a:endParaRPr sz="9500" dirty="0">
              <a:latin typeface="Cambria"/>
              <a:cs typeface="Cambri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764927" y="1689815"/>
            <a:ext cx="4584065" cy="5203825"/>
            <a:chOff x="9764927" y="1689815"/>
            <a:chExt cx="4584065" cy="5203825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25054" y="1689815"/>
              <a:ext cx="923925" cy="860425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64927" y="6264990"/>
              <a:ext cx="676275" cy="62865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425054" y="1689815"/>
              <a:ext cx="923925" cy="86042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64927" y="6264990"/>
              <a:ext cx="676275" cy="628650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595312" y="828589"/>
            <a:ext cx="6600825" cy="8562975"/>
            <a:chOff x="595312" y="828589"/>
            <a:chExt cx="6600825" cy="8562975"/>
          </a:xfrm>
        </p:grpSpPr>
        <p:sp>
          <p:nvSpPr>
            <p:cNvPr id="13" name="object 13"/>
            <p:cNvSpPr/>
            <p:nvPr/>
          </p:nvSpPr>
          <p:spPr>
            <a:xfrm>
              <a:off x="595312" y="828589"/>
              <a:ext cx="6600825" cy="8562975"/>
            </a:xfrm>
            <a:custGeom>
              <a:avLst/>
              <a:gdLst/>
              <a:ahLst/>
              <a:cxnLst/>
              <a:rect l="l" t="t" r="r" b="b"/>
              <a:pathLst>
                <a:path w="6600825" h="8562975">
                  <a:moveTo>
                    <a:pt x="0" y="0"/>
                  </a:moveTo>
                  <a:lnTo>
                    <a:pt x="0" y="8562974"/>
                  </a:lnTo>
                  <a:lnTo>
                    <a:pt x="6600824" y="8562974"/>
                  </a:lnTo>
                  <a:lnTo>
                    <a:pt x="66008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9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2704604" y="3579189"/>
              <a:ext cx="2541905" cy="3260725"/>
            </a:xfrm>
            <a:custGeom>
              <a:avLst/>
              <a:gdLst/>
              <a:ahLst/>
              <a:cxnLst/>
              <a:rect l="l" t="t" r="r" b="b"/>
              <a:pathLst>
                <a:path w="2541904" h="3260725">
                  <a:moveTo>
                    <a:pt x="265125" y="2957258"/>
                  </a:moveTo>
                  <a:lnTo>
                    <a:pt x="202057" y="2957258"/>
                  </a:lnTo>
                  <a:lnTo>
                    <a:pt x="202057" y="3144443"/>
                  </a:lnTo>
                  <a:lnTo>
                    <a:pt x="64833" y="2957258"/>
                  </a:lnTo>
                  <a:lnTo>
                    <a:pt x="0" y="2957258"/>
                  </a:lnTo>
                  <a:lnTo>
                    <a:pt x="0" y="3255251"/>
                  </a:lnTo>
                  <a:lnTo>
                    <a:pt x="63055" y="3255251"/>
                  </a:lnTo>
                  <a:lnTo>
                    <a:pt x="63055" y="3060903"/>
                  </a:lnTo>
                  <a:lnTo>
                    <a:pt x="204292" y="3255251"/>
                  </a:lnTo>
                  <a:lnTo>
                    <a:pt x="265125" y="3255251"/>
                  </a:lnTo>
                  <a:lnTo>
                    <a:pt x="265125" y="2957258"/>
                  </a:lnTo>
                  <a:close/>
                </a:path>
                <a:path w="2541904" h="3260725">
                  <a:moveTo>
                    <a:pt x="618858" y="3106483"/>
                  </a:moveTo>
                  <a:lnTo>
                    <a:pt x="616102" y="3074454"/>
                  </a:lnTo>
                  <a:lnTo>
                    <a:pt x="607860" y="3045383"/>
                  </a:lnTo>
                  <a:lnTo>
                    <a:pt x="594131" y="3019272"/>
                  </a:lnTo>
                  <a:lnTo>
                    <a:pt x="585279" y="3008642"/>
                  </a:lnTo>
                  <a:lnTo>
                    <a:pt x="574890" y="2996133"/>
                  </a:lnTo>
                  <a:lnTo>
                    <a:pt x="554012" y="2978924"/>
                  </a:lnTo>
                  <a:lnTo>
                    <a:pt x="554012" y="3106483"/>
                  </a:lnTo>
                  <a:lnTo>
                    <a:pt x="552462" y="3126778"/>
                  </a:lnTo>
                  <a:lnTo>
                    <a:pt x="529145" y="3176625"/>
                  </a:lnTo>
                  <a:lnTo>
                    <a:pt x="483514" y="3202584"/>
                  </a:lnTo>
                  <a:lnTo>
                    <a:pt x="464312" y="3204324"/>
                  </a:lnTo>
                  <a:lnTo>
                    <a:pt x="445084" y="3202584"/>
                  </a:lnTo>
                  <a:lnTo>
                    <a:pt x="399034" y="3176625"/>
                  </a:lnTo>
                  <a:lnTo>
                    <a:pt x="375716" y="3126778"/>
                  </a:lnTo>
                  <a:lnTo>
                    <a:pt x="374167" y="3106483"/>
                  </a:lnTo>
                  <a:lnTo>
                    <a:pt x="375691" y="3086176"/>
                  </a:lnTo>
                  <a:lnTo>
                    <a:pt x="398576" y="3036328"/>
                  </a:lnTo>
                  <a:lnTo>
                    <a:pt x="444881" y="3010370"/>
                  </a:lnTo>
                  <a:lnTo>
                    <a:pt x="464312" y="3008642"/>
                  </a:lnTo>
                  <a:lnTo>
                    <a:pt x="483514" y="3010370"/>
                  </a:lnTo>
                  <a:lnTo>
                    <a:pt x="529145" y="3036328"/>
                  </a:lnTo>
                  <a:lnTo>
                    <a:pt x="552462" y="3086176"/>
                  </a:lnTo>
                  <a:lnTo>
                    <a:pt x="554012" y="3106483"/>
                  </a:lnTo>
                  <a:lnTo>
                    <a:pt x="554012" y="2978924"/>
                  </a:lnTo>
                  <a:lnTo>
                    <a:pt x="551662" y="2976981"/>
                  </a:lnTo>
                  <a:lnTo>
                    <a:pt x="525487" y="2963291"/>
                  </a:lnTo>
                  <a:lnTo>
                    <a:pt x="496366" y="2955086"/>
                  </a:lnTo>
                  <a:lnTo>
                    <a:pt x="464312" y="2952343"/>
                  </a:lnTo>
                  <a:lnTo>
                    <a:pt x="432028" y="2955048"/>
                  </a:lnTo>
                  <a:lnTo>
                    <a:pt x="376301" y="2976715"/>
                  </a:lnTo>
                  <a:lnTo>
                    <a:pt x="333806" y="3018853"/>
                  </a:lnTo>
                  <a:lnTo>
                    <a:pt x="312039" y="3074251"/>
                  </a:lnTo>
                  <a:lnTo>
                    <a:pt x="309321" y="3106483"/>
                  </a:lnTo>
                  <a:lnTo>
                    <a:pt x="312039" y="3138703"/>
                  </a:lnTo>
                  <a:lnTo>
                    <a:pt x="333806" y="3194113"/>
                  </a:lnTo>
                  <a:lnTo>
                    <a:pt x="376301" y="3236239"/>
                  </a:lnTo>
                  <a:lnTo>
                    <a:pt x="432028" y="3257905"/>
                  </a:lnTo>
                  <a:lnTo>
                    <a:pt x="464312" y="3260610"/>
                  </a:lnTo>
                  <a:lnTo>
                    <a:pt x="496366" y="3257905"/>
                  </a:lnTo>
                  <a:lnTo>
                    <a:pt x="525487" y="3249777"/>
                  </a:lnTo>
                  <a:lnTo>
                    <a:pt x="551662" y="3236239"/>
                  </a:lnTo>
                  <a:lnTo>
                    <a:pt x="574890" y="3217291"/>
                  </a:lnTo>
                  <a:lnTo>
                    <a:pt x="585571" y="3204324"/>
                  </a:lnTo>
                  <a:lnTo>
                    <a:pt x="594131" y="3193935"/>
                  </a:lnTo>
                  <a:lnTo>
                    <a:pt x="607860" y="3167684"/>
                  </a:lnTo>
                  <a:lnTo>
                    <a:pt x="616102" y="3138538"/>
                  </a:lnTo>
                  <a:lnTo>
                    <a:pt x="618858" y="3106483"/>
                  </a:lnTo>
                  <a:close/>
                </a:path>
                <a:path w="2541904" h="3260725">
                  <a:moveTo>
                    <a:pt x="870318" y="2956788"/>
                  </a:moveTo>
                  <a:lnTo>
                    <a:pt x="634060" y="2956788"/>
                  </a:lnTo>
                  <a:lnTo>
                    <a:pt x="634060" y="3012668"/>
                  </a:lnTo>
                  <a:lnTo>
                    <a:pt x="720674" y="3012668"/>
                  </a:lnTo>
                  <a:lnTo>
                    <a:pt x="720674" y="3255238"/>
                  </a:lnTo>
                  <a:lnTo>
                    <a:pt x="784174" y="3255238"/>
                  </a:lnTo>
                  <a:lnTo>
                    <a:pt x="784174" y="3012668"/>
                  </a:lnTo>
                  <a:lnTo>
                    <a:pt x="870318" y="3012668"/>
                  </a:lnTo>
                  <a:lnTo>
                    <a:pt x="870318" y="2956788"/>
                  </a:lnTo>
                  <a:close/>
                </a:path>
                <a:path w="2541904" h="3260725">
                  <a:moveTo>
                    <a:pt x="1234427" y="2956788"/>
                  </a:moveTo>
                  <a:lnTo>
                    <a:pt x="1024813" y="2956788"/>
                  </a:lnTo>
                  <a:lnTo>
                    <a:pt x="1024813" y="3012668"/>
                  </a:lnTo>
                  <a:lnTo>
                    <a:pt x="1024813" y="3076168"/>
                  </a:lnTo>
                  <a:lnTo>
                    <a:pt x="1024813" y="3132048"/>
                  </a:lnTo>
                  <a:lnTo>
                    <a:pt x="1024813" y="3255238"/>
                  </a:lnTo>
                  <a:lnTo>
                    <a:pt x="1087869" y="3255238"/>
                  </a:lnTo>
                  <a:lnTo>
                    <a:pt x="1087869" y="3132048"/>
                  </a:lnTo>
                  <a:lnTo>
                    <a:pt x="1231315" y="3132048"/>
                  </a:lnTo>
                  <a:lnTo>
                    <a:pt x="1231315" y="3076168"/>
                  </a:lnTo>
                  <a:lnTo>
                    <a:pt x="1087869" y="3076168"/>
                  </a:lnTo>
                  <a:lnTo>
                    <a:pt x="1087869" y="3012668"/>
                  </a:lnTo>
                  <a:lnTo>
                    <a:pt x="1234427" y="3012668"/>
                  </a:lnTo>
                  <a:lnTo>
                    <a:pt x="1234427" y="2956788"/>
                  </a:lnTo>
                  <a:close/>
                </a:path>
                <a:path w="2541904" h="3260725">
                  <a:moveTo>
                    <a:pt x="1573847" y="3106483"/>
                  </a:moveTo>
                  <a:lnTo>
                    <a:pt x="1571104" y="3074454"/>
                  </a:lnTo>
                  <a:lnTo>
                    <a:pt x="1562862" y="3045383"/>
                  </a:lnTo>
                  <a:lnTo>
                    <a:pt x="1549120" y="3019272"/>
                  </a:lnTo>
                  <a:lnTo>
                    <a:pt x="1540281" y="3008642"/>
                  </a:lnTo>
                  <a:lnTo>
                    <a:pt x="1529892" y="2996133"/>
                  </a:lnTo>
                  <a:lnTo>
                    <a:pt x="1509014" y="2978937"/>
                  </a:lnTo>
                  <a:lnTo>
                    <a:pt x="1509014" y="3106483"/>
                  </a:lnTo>
                  <a:lnTo>
                    <a:pt x="1507464" y="3126778"/>
                  </a:lnTo>
                  <a:lnTo>
                    <a:pt x="1484147" y="3176625"/>
                  </a:lnTo>
                  <a:lnTo>
                    <a:pt x="1438516" y="3202584"/>
                  </a:lnTo>
                  <a:lnTo>
                    <a:pt x="1419301" y="3204324"/>
                  </a:lnTo>
                  <a:lnTo>
                    <a:pt x="1400073" y="3202584"/>
                  </a:lnTo>
                  <a:lnTo>
                    <a:pt x="1354023" y="3176625"/>
                  </a:lnTo>
                  <a:lnTo>
                    <a:pt x="1330706" y="3126778"/>
                  </a:lnTo>
                  <a:lnTo>
                    <a:pt x="1329156" y="3106483"/>
                  </a:lnTo>
                  <a:lnTo>
                    <a:pt x="1330680" y="3086176"/>
                  </a:lnTo>
                  <a:lnTo>
                    <a:pt x="1353578" y="3036328"/>
                  </a:lnTo>
                  <a:lnTo>
                    <a:pt x="1399870" y="3010370"/>
                  </a:lnTo>
                  <a:lnTo>
                    <a:pt x="1419301" y="3008642"/>
                  </a:lnTo>
                  <a:lnTo>
                    <a:pt x="1438516" y="3010370"/>
                  </a:lnTo>
                  <a:lnTo>
                    <a:pt x="1484147" y="3036328"/>
                  </a:lnTo>
                  <a:lnTo>
                    <a:pt x="1507464" y="3086176"/>
                  </a:lnTo>
                  <a:lnTo>
                    <a:pt x="1509014" y="3106483"/>
                  </a:lnTo>
                  <a:lnTo>
                    <a:pt x="1509014" y="2978937"/>
                  </a:lnTo>
                  <a:lnTo>
                    <a:pt x="1506651" y="2976981"/>
                  </a:lnTo>
                  <a:lnTo>
                    <a:pt x="1480477" y="2963291"/>
                  </a:lnTo>
                  <a:lnTo>
                    <a:pt x="1451368" y="2955086"/>
                  </a:lnTo>
                  <a:lnTo>
                    <a:pt x="1419301" y="2952343"/>
                  </a:lnTo>
                  <a:lnTo>
                    <a:pt x="1387030" y="2955048"/>
                  </a:lnTo>
                  <a:lnTo>
                    <a:pt x="1331290" y="2976715"/>
                  </a:lnTo>
                  <a:lnTo>
                    <a:pt x="1288796" y="3018853"/>
                  </a:lnTo>
                  <a:lnTo>
                    <a:pt x="1267040" y="3074251"/>
                  </a:lnTo>
                  <a:lnTo>
                    <a:pt x="1264323" y="3106483"/>
                  </a:lnTo>
                  <a:lnTo>
                    <a:pt x="1267040" y="3138703"/>
                  </a:lnTo>
                  <a:lnTo>
                    <a:pt x="1288796" y="3194113"/>
                  </a:lnTo>
                  <a:lnTo>
                    <a:pt x="1331290" y="3236239"/>
                  </a:lnTo>
                  <a:lnTo>
                    <a:pt x="1387030" y="3257905"/>
                  </a:lnTo>
                  <a:lnTo>
                    <a:pt x="1419301" y="3260610"/>
                  </a:lnTo>
                  <a:lnTo>
                    <a:pt x="1451368" y="3257905"/>
                  </a:lnTo>
                  <a:lnTo>
                    <a:pt x="1480477" y="3249777"/>
                  </a:lnTo>
                  <a:lnTo>
                    <a:pt x="1506651" y="3236239"/>
                  </a:lnTo>
                  <a:lnTo>
                    <a:pt x="1529892" y="3217291"/>
                  </a:lnTo>
                  <a:lnTo>
                    <a:pt x="1540560" y="3204324"/>
                  </a:lnTo>
                  <a:lnTo>
                    <a:pt x="1549120" y="3193935"/>
                  </a:lnTo>
                  <a:lnTo>
                    <a:pt x="1562862" y="3167684"/>
                  </a:lnTo>
                  <a:lnTo>
                    <a:pt x="1571104" y="3138538"/>
                  </a:lnTo>
                  <a:lnTo>
                    <a:pt x="1573847" y="3106483"/>
                  </a:lnTo>
                  <a:close/>
                </a:path>
                <a:path w="2541904" h="3260725">
                  <a:moveTo>
                    <a:pt x="1885454" y="2957258"/>
                  </a:moveTo>
                  <a:lnTo>
                    <a:pt x="1821065" y="2957258"/>
                  </a:lnTo>
                  <a:lnTo>
                    <a:pt x="1821065" y="3134169"/>
                  </a:lnTo>
                  <a:lnTo>
                    <a:pt x="1819922" y="3149460"/>
                  </a:lnTo>
                  <a:lnTo>
                    <a:pt x="1802853" y="3185553"/>
                  </a:lnTo>
                  <a:lnTo>
                    <a:pt x="1767471" y="3203143"/>
                  </a:lnTo>
                  <a:lnTo>
                    <a:pt x="1751787" y="3204324"/>
                  </a:lnTo>
                  <a:lnTo>
                    <a:pt x="1736077" y="3203143"/>
                  </a:lnTo>
                  <a:lnTo>
                    <a:pt x="1700263" y="3185553"/>
                  </a:lnTo>
                  <a:lnTo>
                    <a:pt x="1683194" y="3149460"/>
                  </a:lnTo>
                  <a:lnTo>
                    <a:pt x="1682051" y="3134169"/>
                  </a:lnTo>
                  <a:lnTo>
                    <a:pt x="1682051" y="2957258"/>
                  </a:lnTo>
                  <a:lnTo>
                    <a:pt x="1618107" y="2957258"/>
                  </a:lnTo>
                  <a:lnTo>
                    <a:pt x="1618107" y="3135973"/>
                  </a:lnTo>
                  <a:lnTo>
                    <a:pt x="1620215" y="3163112"/>
                  </a:lnTo>
                  <a:lnTo>
                    <a:pt x="1637093" y="3208680"/>
                  </a:lnTo>
                  <a:lnTo>
                    <a:pt x="1670926" y="3241764"/>
                  </a:lnTo>
                  <a:lnTo>
                    <a:pt x="1720888" y="3258515"/>
                  </a:lnTo>
                  <a:lnTo>
                    <a:pt x="1751787" y="3260610"/>
                  </a:lnTo>
                  <a:lnTo>
                    <a:pt x="1782648" y="3258515"/>
                  </a:lnTo>
                  <a:lnTo>
                    <a:pt x="1832381" y="3241764"/>
                  </a:lnTo>
                  <a:lnTo>
                    <a:pt x="1866214" y="3208680"/>
                  </a:lnTo>
                  <a:lnTo>
                    <a:pt x="1883321" y="3163112"/>
                  </a:lnTo>
                  <a:lnTo>
                    <a:pt x="1885454" y="3135973"/>
                  </a:lnTo>
                  <a:lnTo>
                    <a:pt x="1885454" y="2957258"/>
                  </a:lnTo>
                  <a:close/>
                </a:path>
                <a:path w="2541904" h="3260725">
                  <a:moveTo>
                    <a:pt x="2206091" y="556336"/>
                  </a:moveTo>
                  <a:lnTo>
                    <a:pt x="2205647" y="554075"/>
                  </a:lnTo>
                  <a:lnTo>
                    <a:pt x="2205647" y="550468"/>
                  </a:lnTo>
                  <a:lnTo>
                    <a:pt x="2205202" y="549998"/>
                  </a:lnTo>
                  <a:lnTo>
                    <a:pt x="2204732" y="547763"/>
                  </a:lnTo>
                  <a:lnTo>
                    <a:pt x="2204732" y="545503"/>
                  </a:lnTo>
                  <a:lnTo>
                    <a:pt x="2203843" y="542798"/>
                  </a:lnTo>
                  <a:lnTo>
                    <a:pt x="2202942" y="538276"/>
                  </a:lnTo>
                  <a:lnTo>
                    <a:pt x="2202027" y="535571"/>
                  </a:lnTo>
                  <a:lnTo>
                    <a:pt x="2202027" y="535101"/>
                  </a:lnTo>
                  <a:lnTo>
                    <a:pt x="2201583" y="534212"/>
                  </a:lnTo>
                  <a:lnTo>
                    <a:pt x="2201583" y="533755"/>
                  </a:lnTo>
                  <a:lnTo>
                    <a:pt x="2201126" y="531495"/>
                  </a:lnTo>
                  <a:lnTo>
                    <a:pt x="2200237" y="529691"/>
                  </a:lnTo>
                  <a:lnTo>
                    <a:pt x="2199767" y="527431"/>
                  </a:lnTo>
                  <a:lnTo>
                    <a:pt x="2199767" y="526986"/>
                  </a:lnTo>
                  <a:lnTo>
                    <a:pt x="2197062" y="520204"/>
                  </a:lnTo>
                  <a:lnTo>
                    <a:pt x="2196617" y="519760"/>
                  </a:lnTo>
                  <a:lnTo>
                    <a:pt x="2196617" y="518845"/>
                  </a:lnTo>
                  <a:lnTo>
                    <a:pt x="2196160" y="518401"/>
                  </a:lnTo>
                  <a:lnTo>
                    <a:pt x="2194356" y="514794"/>
                  </a:lnTo>
                  <a:lnTo>
                    <a:pt x="2193455" y="512533"/>
                  </a:lnTo>
                  <a:lnTo>
                    <a:pt x="2193455" y="512089"/>
                  </a:lnTo>
                  <a:lnTo>
                    <a:pt x="2193010" y="512089"/>
                  </a:lnTo>
                  <a:lnTo>
                    <a:pt x="2193010" y="511619"/>
                  </a:lnTo>
                  <a:lnTo>
                    <a:pt x="2192096" y="509358"/>
                  </a:lnTo>
                  <a:lnTo>
                    <a:pt x="2190750" y="507568"/>
                  </a:lnTo>
                  <a:lnTo>
                    <a:pt x="2189391" y="505307"/>
                  </a:lnTo>
                  <a:lnTo>
                    <a:pt x="2188934" y="504863"/>
                  </a:lnTo>
                  <a:lnTo>
                    <a:pt x="2188489" y="503948"/>
                  </a:lnTo>
                  <a:lnTo>
                    <a:pt x="2188045" y="503504"/>
                  </a:lnTo>
                  <a:lnTo>
                    <a:pt x="2186686" y="501688"/>
                  </a:lnTo>
                  <a:lnTo>
                    <a:pt x="2185784" y="499897"/>
                  </a:lnTo>
                  <a:lnTo>
                    <a:pt x="2184425" y="498081"/>
                  </a:lnTo>
                  <a:lnTo>
                    <a:pt x="2184425" y="497636"/>
                  </a:lnTo>
                  <a:lnTo>
                    <a:pt x="2183968" y="497636"/>
                  </a:lnTo>
                  <a:lnTo>
                    <a:pt x="2183968" y="497192"/>
                  </a:lnTo>
                  <a:lnTo>
                    <a:pt x="2182609" y="495376"/>
                  </a:lnTo>
                  <a:lnTo>
                    <a:pt x="2180806" y="493572"/>
                  </a:lnTo>
                  <a:lnTo>
                    <a:pt x="2179459" y="491312"/>
                  </a:lnTo>
                  <a:lnTo>
                    <a:pt x="2176284" y="488149"/>
                  </a:lnTo>
                  <a:lnTo>
                    <a:pt x="2174938" y="486346"/>
                  </a:lnTo>
                  <a:lnTo>
                    <a:pt x="1980323" y="291731"/>
                  </a:lnTo>
                  <a:lnTo>
                    <a:pt x="1980323" y="677799"/>
                  </a:lnTo>
                  <a:lnTo>
                    <a:pt x="1980323" y="1092796"/>
                  </a:lnTo>
                  <a:lnTo>
                    <a:pt x="1980323" y="1450886"/>
                  </a:lnTo>
                  <a:lnTo>
                    <a:pt x="1980323" y="1928622"/>
                  </a:lnTo>
                  <a:lnTo>
                    <a:pt x="1975002" y="1955025"/>
                  </a:lnTo>
                  <a:lnTo>
                    <a:pt x="1960499" y="1976564"/>
                  </a:lnTo>
                  <a:lnTo>
                    <a:pt x="1938972" y="1991067"/>
                  </a:lnTo>
                  <a:lnTo>
                    <a:pt x="1912581" y="1996376"/>
                  </a:lnTo>
                  <a:lnTo>
                    <a:pt x="639165" y="1996376"/>
                  </a:lnTo>
                  <a:lnTo>
                    <a:pt x="612775" y="1991067"/>
                  </a:lnTo>
                  <a:lnTo>
                    <a:pt x="591248" y="1976564"/>
                  </a:lnTo>
                  <a:lnTo>
                    <a:pt x="576745" y="1955025"/>
                  </a:lnTo>
                  <a:lnTo>
                    <a:pt x="571436" y="1928622"/>
                  </a:lnTo>
                  <a:lnTo>
                    <a:pt x="571436" y="1334833"/>
                  </a:lnTo>
                  <a:lnTo>
                    <a:pt x="715949" y="1157363"/>
                  </a:lnTo>
                  <a:lnTo>
                    <a:pt x="1004036" y="1511846"/>
                  </a:lnTo>
                  <a:lnTo>
                    <a:pt x="1021918" y="1529384"/>
                  </a:lnTo>
                  <a:lnTo>
                    <a:pt x="1043101" y="1542427"/>
                  </a:lnTo>
                  <a:lnTo>
                    <a:pt x="1066647" y="1550568"/>
                  </a:lnTo>
                  <a:lnTo>
                    <a:pt x="1091641" y="1553375"/>
                  </a:lnTo>
                  <a:lnTo>
                    <a:pt x="1116571" y="1550568"/>
                  </a:lnTo>
                  <a:lnTo>
                    <a:pt x="1140015" y="1542427"/>
                  </a:lnTo>
                  <a:lnTo>
                    <a:pt x="1161173" y="1529384"/>
                  </a:lnTo>
                  <a:lnTo>
                    <a:pt x="1179233" y="1511846"/>
                  </a:lnTo>
                  <a:lnTo>
                    <a:pt x="1382928" y="1261224"/>
                  </a:lnTo>
                  <a:lnTo>
                    <a:pt x="1467345" y="1157363"/>
                  </a:lnTo>
                  <a:lnTo>
                    <a:pt x="1755432" y="1511846"/>
                  </a:lnTo>
                  <a:lnTo>
                    <a:pt x="1794497" y="1542427"/>
                  </a:lnTo>
                  <a:lnTo>
                    <a:pt x="1843036" y="1553375"/>
                  </a:lnTo>
                  <a:lnTo>
                    <a:pt x="1867966" y="1550568"/>
                  </a:lnTo>
                  <a:lnTo>
                    <a:pt x="1891411" y="1542427"/>
                  </a:lnTo>
                  <a:lnTo>
                    <a:pt x="1912569" y="1529384"/>
                  </a:lnTo>
                  <a:lnTo>
                    <a:pt x="1930641" y="1511846"/>
                  </a:lnTo>
                  <a:lnTo>
                    <a:pt x="1980323" y="1450886"/>
                  </a:lnTo>
                  <a:lnTo>
                    <a:pt x="1980323" y="1092796"/>
                  </a:lnTo>
                  <a:lnTo>
                    <a:pt x="1843493" y="1261224"/>
                  </a:lnTo>
                  <a:lnTo>
                    <a:pt x="1759077" y="1157363"/>
                  </a:lnTo>
                  <a:lnTo>
                    <a:pt x="1555394" y="906754"/>
                  </a:lnTo>
                  <a:lnTo>
                    <a:pt x="1516341" y="876160"/>
                  </a:lnTo>
                  <a:lnTo>
                    <a:pt x="1467789" y="865212"/>
                  </a:lnTo>
                  <a:lnTo>
                    <a:pt x="1442859" y="868019"/>
                  </a:lnTo>
                  <a:lnTo>
                    <a:pt x="1419415" y="876160"/>
                  </a:lnTo>
                  <a:lnTo>
                    <a:pt x="1398257" y="889203"/>
                  </a:lnTo>
                  <a:lnTo>
                    <a:pt x="1380185" y="906754"/>
                  </a:lnTo>
                  <a:lnTo>
                    <a:pt x="1092098" y="1261224"/>
                  </a:lnTo>
                  <a:lnTo>
                    <a:pt x="1007681" y="1157363"/>
                  </a:lnTo>
                  <a:lnTo>
                    <a:pt x="861237" y="977188"/>
                  </a:lnTo>
                  <a:lnTo>
                    <a:pt x="803986" y="906754"/>
                  </a:lnTo>
                  <a:lnTo>
                    <a:pt x="764933" y="876160"/>
                  </a:lnTo>
                  <a:lnTo>
                    <a:pt x="716394" y="865212"/>
                  </a:lnTo>
                  <a:lnTo>
                    <a:pt x="691464" y="868019"/>
                  </a:lnTo>
                  <a:lnTo>
                    <a:pt x="668020" y="876160"/>
                  </a:lnTo>
                  <a:lnTo>
                    <a:pt x="646861" y="889203"/>
                  </a:lnTo>
                  <a:lnTo>
                    <a:pt x="628789" y="906754"/>
                  </a:lnTo>
                  <a:lnTo>
                    <a:pt x="571436" y="977188"/>
                  </a:lnTo>
                  <a:lnTo>
                    <a:pt x="571525" y="293522"/>
                  </a:lnTo>
                  <a:lnTo>
                    <a:pt x="576745" y="267576"/>
                  </a:lnTo>
                  <a:lnTo>
                    <a:pt x="591248" y="246049"/>
                  </a:lnTo>
                  <a:lnTo>
                    <a:pt x="612775" y="231546"/>
                  </a:lnTo>
                  <a:lnTo>
                    <a:pt x="639165" y="226237"/>
                  </a:lnTo>
                  <a:lnTo>
                    <a:pt x="1528762" y="226237"/>
                  </a:lnTo>
                  <a:lnTo>
                    <a:pt x="1528762" y="564921"/>
                  </a:lnTo>
                  <a:lnTo>
                    <a:pt x="1537639" y="608838"/>
                  </a:lnTo>
                  <a:lnTo>
                    <a:pt x="1561833" y="644728"/>
                  </a:lnTo>
                  <a:lnTo>
                    <a:pt x="1597710" y="668921"/>
                  </a:lnTo>
                  <a:lnTo>
                    <a:pt x="1641640" y="677799"/>
                  </a:lnTo>
                  <a:lnTo>
                    <a:pt x="1980323" y="677799"/>
                  </a:lnTo>
                  <a:lnTo>
                    <a:pt x="1980323" y="291731"/>
                  </a:lnTo>
                  <a:lnTo>
                    <a:pt x="1914829" y="226237"/>
                  </a:lnTo>
                  <a:lnTo>
                    <a:pt x="1717954" y="29362"/>
                  </a:lnTo>
                  <a:lnTo>
                    <a:pt x="1716151" y="28003"/>
                  </a:lnTo>
                  <a:lnTo>
                    <a:pt x="1714792" y="26657"/>
                  </a:lnTo>
                  <a:lnTo>
                    <a:pt x="1712988" y="25298"/>
                  </a:lnTo>
                  <a:lnTo>
                    <a:pt x="1711185" y="23482"/>
                  </a:lnTo>
                  <a:lnTo>
                    <a:pt x="1708924" y="22136"/>
                  </a:lnTo>
                  <a:lnTo>
                    <a:pt x="1708480" y="22136"/>
                  </a:lnTo>
                  <a:lnTo>
                    <a:pt x="1708480" y="21691"/>
                  </a:lnTo>
                  <a:lnTo>
                    <a:pt x="1708010" y="21691"/>
                  </a:lnTo>
                  <a:lnTo>
                    <a:pt x="1706219" y="20332"/>
                  </a:lnTo>
                  <a:lnTo>
                    <a:pt x="1704403" y="19431"/>
                  </a:lnTo>
                  <a:lnTo>
                    <a:pt x="1702600" y="18072"/>
                  </a:lnTo>
                  <a:lnTo>
                    <a:pt x="1702155" y="17627"/>
                  </a:lnTo>
                  <a:lnTo>
                    <a:pt x="1701253" y="17170"/>
                  </a:lnTo>
                  <a:lnTo>
                    <a:pt x="1700809" y="16713"/>
                  </a:lnTo>
                  <a:lnTo>
                    <a:pt x="1698993" y="15367"/>
                  </a:lnTo>
                  <a:lnTo>
                    <a:pt x="1696732" y="14452"/>
                  </a:lnTo>
                  <a:lnTo>
                    <a:pt x="1694929" y="13106"/>
                  </a:lnTo>
                  <a:lnTo>
                    <a:pt x="1694472" y="13106"/>
                  </a:lnTo>
                  <a:lnTo>
                    <a:pt x="1694027" y="12661"/>
                  </a:lnTo>
                  <a:lnTo>
                    <a:pt x="1688617" y="9931"/>
                  </a:lnTo>
                  <a:lnTo>
                    <a:pt x="1688147" y="9486"/>
                  </a:lnTo>
                  <a:lnTo>
                    <a:pt x="1687258" y="9486"/>
                  </a:lnTo>
                  <a:lnTo>
                    <a:pt x="1686801" y="9042"/>
                  </a:lnTo>
                  <a:lnTo>
                    <a:pt x="1682280" y="7226"/>
                  </a:lnTo>
                  <a:lnTo>
                    <a:pt x="1680476" y="6324"/>
                  </a:lnTo>
                  <a:lnTo>
                    <a:pt x="1680032" y="6324"/>
                  </a:lnTo>
                  <a:lnTo>
                    <a:pt x="1679575" y="5880"/>
                  </a:lnTo>
                  <a:lnTo>
                    <a:pt x="1677314" y="4965"/>
                  </a:lnTo>
                  <a:lnTo>
                    <a:pt x="1675511" y="4521"/>
                  </a:lnTo>
                  <a:lnTo>
                    <a:pt x="1673250" y="4076"/>
                  </a:lnTo>
                  <a:lnTo>
                    <a:pt x="1672805" y="4076"/>
                  </a:lnTo>
                  <a:lnTo>
                    <a:pt x="1671891" y="3619"/>
                  </a:lnTo>
                  <a:lnTo>
                    <a:pt x="1671447" y="3619"/>
                  </a:lnTo>
                  <a:lnTo>
                    <a:pt x="1669186" y="3175"/>
                  </a:lnTo>
                  <a:lnTo>
                    <a:pt x="1666925" y="2260"/>
                  </a:lnTo>
                  <a:lnTo>
                    <a:pt x="1664220" y="1816"/>
                  </a:lnTo>
                  <a:lnTo>
                    <a:pt x="1663763" y="1816"/>
                  </a:lnTo>
                  <a:lnTo>
                    <a:pt x="1659255" y="914"/>
                  </a:lnTo>
                  <a:lnTo>
                    <a:pt x="1655648" y="914"/>
                  </a:lnTo>
                  <a:lnTo>
                    <a:pt x="1655178" y="469"/>
                  </a:lnTo>
                  <a:lnTo>
                    <a:pt x="1652943" y="0"/>
                  </a:lnTo>
                  <a:lnTo>
                    <a:pt x="639165" y="0"/>
                  </a:lnTo>
                  <a:lnTo>
                    <a:pt x="591667" y="3860"/>
                  </a:lnTo>
                  <a:lnTo>
                    <a:pt x="546569" y="15011"/>
                  </a:lnTo>
                  <a:lnTo>
                    <a:pt x="504482" y="32854"/>
                  </a:lnTo>
                  <a:lnTo>
                    <a:pt x="466026" y="56769"/>
                  </a:lnTo>
                  <a:lnTo>
                    <a:pt x="431800" y="86144"/>
                  </a:lnTo>
                  <a:lnTo>
                    <a:pt x="402424" y="120370"/>
                  </a:lnTo>
                  <a:lnTo>
                    <a:pt x="378510" y="158826"/>
                  </a:lnTo>
                  <a:lnTo>
                    <a:pt x="360667" y="200914"/>
                  </a:lnTo>
                  <a:lnTo>
                    <a:pt x="349516" y="246024"/>
                  </a:lnTo>
                  <a:lnTo>
                    <a:pt x="345668" y="293522"/>
                  </a:lnTo>
                  <a:lnTo>
                    <a:pt x="345694" y="1928622"/>
                  </a:lnTo>
                  <a:lnTo>
                    <a:pt x="349516" y="1975688"/>
                  </a:lnTo>
                  <a:lnTo>
                    <a:pt x="360667" y="2020785"/>
                  </a:lnTo>
                  <a:lnTo>
                    <a:pt x="378510" y="2062873"/>
                  </a:lnTo>
                  <a:lnTo>
                    <a:pt x="402424" y="2101342"/>
                  </a:lnTo>
                  <a:lnTo>
                    <a:pt x="431800" y="2135568"/>
                  </a:lnTo>
                  <a:lnTo>
                    <a:pt x="466026" y="2164943"/>
                  </a:lnTo>
                  <a:lnTo>
                    <a:pt x="504482" y="2188857"/>
                  </a:lnTo>
                  <a:lnTo>
                    <a:pt x="546569" y="2206701"/>
                  </a:lnTo>
                  <a:lnTo>
                    <a:pt x="591667" y="2217851"/>
                  </a:lnTo>
                  <a:lnTo>
                    <a:pt x="639165" y="2221700"/>
                  </a:lnTo>
                  <a:lnTo>
                    <a:pt x="1912581" y="2221700"/>
                  </a:lnTo>
                  <a:lnTo>
                    <a:pt x="1960079" y="2217851"/>
                  </a:lnTo>
                  <a:lnTo>
                    <a:pt x="2005190" y="2206701"/>
                  </a:lnTo>
                  <a:lnTo>
                    <a:pt x="2047265" y="2188857"/>
                  </a:lnTo>
                  <a:lnTo>
                    <a:pt x="2085733" y="2164943"/>
                  </a:lnTo>
                  <a:lnTo>
                    <a:pt x="2119960" y="2135568"/>
                  </a:lnTo>
                  <a:lnTo>
                    <a:pt x="2149335" y="2101342"/>
                  </a:lnTo>
                  <a:lnTo>
                    <a:pt x="2173249" y="2062873"/>
                  </a:lnTo>
                  <a:lnTo>
                    <a:pt x="2191080" y="2020785"/>
                  </a:lnTo>
                  <a:lnTo>
                    <a:pt x="2202230" y="1975688"/>
                  </a:lnTo>
                  <a:lnTo>
                    <a:pt x="2206053" y="1928622"/>
                  </a:lnTo>
                  <a:lnTo>
                    <a:pt x="2206091" y="1450886"/>
                  </a:lnTo>
                  <a:lnTo>
                    <a:pt x="2206091" y="1261224"/>
                  </a:lnTo>
                  <a:lnTo>
                    <a:pt x="2206091" y="556336"/>
                  </a:lnTo>
                  <a:close/>
                </a:path>
                <a:path w="2541904" h="3260725">
                  <a:moveTo>
                    <a:pt x="2209381" y="2957258"/>
                  </a:moveTo>
                  <a:lnTo>
                    <a:pt x="2146325" y="2957258"/>
                  </a:lnTo>
                  <a:lnTo>
                    <a:pt x="2146325" y="3144443"/>
                  </a:lnTo>
                  <a:lnTo>
                    <a:pt x="2009089" y="2957258"/>
                  </a:lnTo>
                  <a:lnTo>
                    <a:pt x="1944255" y="2957258"/>
                  </a:lnTo>
                  <a:lnTo>
                    <a:pt x="1944255" y="3255251"/>
                  </a:lnTo>
                  <a:lnTo>
                    <a:pt x="2007311" y="3255251"/>
                  </a:lnTo>
                  <a:lnTo>
                    <a:pt x="2007311" y="3060903"/>
                  </a:lnTo>
                  <a:lnTo>
                    <a:pt x="2148535" y="3255251"/>
                  </a:lnTo>
                  <a:lnTo>
                    <a:pt x="2209381" y="3255251"/>
                  </a:lnTo>
                  <a:lnTo>
                    <a:pt x="2209381" y="2957258"/>
                  </a:lnTo>
                  <a:close/>
                </a:path>
                <a:path w="2541904" h="3260725">
                  <a:moveTo>
                    <a:pt x="2541790" y="3106039"/>
                  </a:moveTo>
                  <a:lnTo>
                    <a:pt x="2539047" y="3074339"/>
                  </a:lnTo>
                  <a:lnTo>
                    <a:pt x="2530805" y="3045841"/>
                  </a:lnTo>
                  <a:lnTo>
                    <a:pt x="2517063" y="3020504"/>
                  </a:lnTo>
                  <a:lnTo>
                    <a:pt x="2510637" y="3013113"/>
                  </a:lnTo>
                  <a:lnTo>
                    <a:pt x="2497836" y="2998368"/>
                  </a:lnTo>
                  <a:lnTo>
                    <a:pt x="2477401" y="2982671"/>
                  </a:lnTo>
                  <a:lnTo>
                    <a:pt x="2477401" y="3106039"/>
                  </a:lnTo>
                  <a:lnTo>
                    <a:pt x="2475814" y="3125101"/>
                  </a:lnTo>
                  <a:lnTo>
                    <a:pt x="2452090" y="3172599"/>
                  </a:lnTo>
                  <a:lnTo>
                    <a:pt x="2404783" y="3197733"/>
                  </a:lnTo>
                  <a:lnTo>
                    <a:pt x="2384577" y="3199409"/>
                  </a:lnTo>
                  <a:lnTo>
                    <a:pt x="2330831" y="3199409"/>
                  </a:lnTo>
                  <a:lnTo>
                    <a:pt x="2330831" y="3013113"/>
                  </a:lnTo>
                  <a:lnTo>
                    <a:pt x="2385022" y="3013113"/>
                  </a:lnTo>
                  <a:lnTo>
                    <a:pt x="2423998" y="3019704"/>
                  </a:lnTo>
                  <a:lnTo>
                    <a:pt x="2463660" y="3053346"/>
                  </a:lnTo>
                  <a:lnTo>
                    <a:pt x="2477401" y="3106039"/>
                  </a:lnTo>
                  <a:lnTo>
                    <a:pt x="2477401" y="2982671"/>
                  </a:lnTo>
                  <a:lnTo>
                    <a:pt x="2474430" y="2980385"/>
                  </a:lnTo>
                  <a:lnTo>
                    <a:pt x="2447760" y="2967532"/>
                  </a:lnTo>
                  <a:lnTo>
                    <a:pt x="2417800" y="2959836"/>
                  </a:lnTo>
                  <a:lnTo>
                    <a:pt x="2384577" y="2957258"/>
                  </a:lnTo>
                  <a:lnTo>
                    <a:pt x="2267775" y="2957258"/>
                  </a:lnTo>
                  <a:lnTo>
                    <a:pt x="2267775" y="3255251"/>
                  </a:lnTo>
                  <a:lnTo>
                    <a:pt x="2385022" y="3255251"/>
                  </a:lnTo>
                  <a:lnTo>
                    <a:pt x="2448204" y="3245091"/>
                  </a:lnTo>
                  <a:lnTo>
                    <a:pt x="2498280" y="3214598"/>
                  </a:lnTo>
                  <a:lnTo>
                    <a:pt x="2530919" y="3166910"/>
                  </a:lnTo>
                  <a:lnTo>
                    <a:pt x="2539073" y="3138119"/>
                  </a:lnTo>
                  <a:lnTo>
                    <a:pt x="2541790" y="3106039"/>
                  </a:lnTo>
                  <a:close/>
                </a:path>
              </a:pathLst>
            </a:custGeom>
            <a:solidFill>
              <a:srgbClr val="5E7D9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6C931A16-B8C1-AC68-C978-5F27E6C212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423" y="2574697"/>
            <a:ext cx="5470266" cy="51376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004" y="296735"/>
            <a:ext cx="5600699" cy="89153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93690">
              <a:lnSpc>
                <a:spcPct val="100000"/>
              </a:lnSpc>
              <a:spcBef>
                <a:spcPts val="100"/>
              </a:spcBef>
            </a:pPr>
            <a:r>
              <a:rPr spc="390" dirty="0"/>
              <a:t>S</a:t>
            </a:r>
            <a:r>
              <a:rPr spc="-40" dirty="0"/>
              <a:t>C</a:t>
            </a:r>
            <a:r>
              <a:rPr spc="-45" dirty="0"/>
              <a:t>REEN</a:t>
            </a:r>
            <a:r>
              <a:rPr spc="390" dirty="0"/>
              <a:t>S</a:t>
            </a:r>
            <a:r>
              <a:rPr spc="290" dirty="0"/>
              <a:t>H</a:t>
            </a:r>
            <a:r>
              <a:rPr spc="335" dirty="0"/>
              <a:t>O</a:t>
            </a:r>
            <a:r>
              <a:rPr spc="220" dirty="0"/>
              <a:t>T</a:t>
            </a:r>
            <a:r>
              <a:rPr spc="390" dirty="0"/>
              <a:t>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05146" y="1396082"/>
            <a:ext cx="7338695" cy="4578350"/>
          </a:xfrm>
          <a:prstGeom prst="rect">
            <a:avLst/>
          </a:prstGeom>
        </p:spPr>
        <p:txBody>
          <a:bodyPr vert="horz" wrap="square" lIns="0" tIns="12414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775"/>
              </a:spcBef>
            </a:pPr>
            <a:r>
              <a:rPr sz="14900" spc="815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sz="14900" spc="390" dirty="0">
                <a:solidFill>
                  <a:srgbClr val="FFFFFF"/>
                </a:solidFill>
                <a:latin typeface="Cambria"/>
                <a:cs typeface="Cambria"/>
              </a:rPr>
              <a:t>h</a:t>
            </a:r>
            <a:r>
              <a:rPr sz="14900" spc="-5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4900" spc="335" dirty="0">
                <a:solidFill>
                  <a:srgbClr val="FFFFFF"/>
                </a:solidFill>
                <a:latin typeface="Cambria"/>
                <a:cs typeface="Cambria"/>
              </a:rPr>
              <a:t>n</a:t>
            </a:r>
            <a:r>
              <a:rPr sz="14900" spc="270" dirty="0">
                <a:solidFill>
                  <a:srgbClr val="FFFFFF"/>
                </a:solidFill>
                <a:latin typeface="Cambria"/>
                <a:cs typeface="Cambria"/>
              </a:rPr>
              <a:t>k</a:t>
            </a:r>
            <a:r>
              <a:rPr sz="14900" spc="204" dirty="0">
                <a:solidFill>
                  <a:srgbClr val="FFFFFF"/>
                </a:solidFill>
                <a:latin typeface="Cambria"/>
                <a:cs typeface="Cambria"/>
              </a:rPr>
              <a:t>s</a:t>
            </a:r>
            <a:r>
              <a:rPr sz="14900" spc="-425" dirty="0">
                <a:solidFill>
                  <a:srgbClr val="FFFFFF"/>
                </a:solidFill>
                <a:latin typeface="Cambria"/>
                <a:cs typeface="Cambria"/>
              </a:rPr>
              <a:t>!</a:t>
            </a:r>
            <a:endParaRPr sz="14900">
              <a:latin typeface="Cambria"/>
              <a:cs typeface="Cambria"/>
            </a:endParaRPr>
          </a:p>
          <a:p>
            <a:pPr marL="12700" marR="2220595">
              <a:lnSpc>
                <a:spcPct val="101899"/>
              </a:lnSpc>
              <a:spcBef>
                <a:spcPts val="1689"/>
              </a:spcBef>
            </a:pPr>
            <a:r>
              <a:rPr sz="2700" b="0" spc="-15" dirty="0">
                <a:solidFill>
                  <a:srgbClr val="FFFFFF"/>
                </a:solidFill>
                <a:latin typeface="Verdana"/>
                <a:cs typeface="Verdana"/>
              </a:rPr>
              <a:t>Vi</a:t>
            </a:r>
            <a:r>
              <a:rPr sz="2700" b="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b="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b="0" spc="30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700" b="0" spc="-13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700" b="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b="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700" b="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114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b="0" spc="10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700" b="0" spc="14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700" b="0" spc="-560" dirty="0">
                <a:solidFill>
                  <a:srgbClr val="FFFFFF"/>
                </a:solidFill>
                <a:latin typeface="Verdana"/>
                <a:cs typeface="Verdana"/>
              </a:rPr>
              <a:t>:  </a:t>
            </a:r>
            <a:r>
              <a:rPr sz="2700" b="0" spc="114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b="0" spc="-1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1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700" b="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b="0" spc="-53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2700" b="0" spc="-50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700" b="0" spc="-509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700" b="0" spc="17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700" b="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114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b="0" spc="10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700" b="0" spc="10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700" b="0" spc="-45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2700" b="0" spc="8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700" b="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700" b="0" spc="23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700" b="0" spc="-509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700" b="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b="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b="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b="0" spc="23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700" b="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b="0" spc="114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b="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b="0" spc="114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700" b="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endParaRPr sz="270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692978" y="7813149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685799" y="685799"/>
                </a:moveTo>
                <a:lnTo>
                  <a:pt x="471192" y="685799"/>
                </a:lnTo>
                <a:lnTo>
                  <a:pt x="471192" y="417304"/>
                </a:lnTo>
                <a:lnTo>
                  <a:pt x="560375" y="417304"/>
                </a:lnTo>
                <a:lnTo>
                  <a:pt x="572294" y="309991"/>
                </a:lnTo>
                <a:lnTo>
                  <a:pt x="471192" y="309991"/>
                </a:lnTo>
                <a:lnTo>
                  <a:pt x="471192" y="238455"/>
                </a:lnTo>
                <a:lnTo>
                  <a:pt x="474231" y="221912"/>
                </a:lnTo>
                <a:lnTo>
                  <a:pt x="482277" y="208769"/>
                </a:lnTo>
                <a:lnTo>
                  <a:pt x="493723" y="200098"/>
                </a:lnTo>
                <a:lnTo>
                  <a:pt x="506960" y="196970"/>
                </a:lnTo>
                <a:lnTo>
                  <a:pt x="578496" y="196970"/>
                </a:lnTo>
                <a:lnTo>
                  <a:pt x="578496" y="101585"/>
                </a:lnTo>
                <a:lnTo>
                  <a:pt x="483112" y="101585"/>
                </a:lnTo>
                <a:lnTo>
                  <a:pt x="436715" y="110960"/>
                </a:lnTo>
                <a:lnTo>
                  <a:pt x="398814" y="136519"/>
                </a:lnTo>
                <a:lnTo>
                  <a:pt x="373254" y="174417"/>
                </a:lnTo>
                <a:lnTo>
                  <a:pt x="363879" y="220808"/>
                </a:lnTo>
                <a:lnTo>
                  <a:pt x="363879" y="309991"/>
                </a:lnTo>
                <a:lnTo>
                  <a:pt x="274223" y="309991"/>
                </a:lnTo>
                <a:lnTo>
                  <a:pt x="274223" y="417304"/>
                </a:lnTo>
                <a:lnTo>
                  <a:pt x="363879" y="417304"/>
                </a:lnTo>
                <a:lnTo>
                  <a:pt x="363879" y="685799"/>
                </a:lnTo>
                <a:lnTo>
                  <a:pt x="0" y="685799"/>
                </a:lnTo>
                <a:lnTo>
                  <a:pt x="0" y="0"/>
                </a:lnTo>
                <a:lnTo>
                  <a:pt x="685799" y="0"/>
                </a:lnTo>
                <a:lnTo>
                  <a:pt x="685799" y="685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873592" y="7813148"/>
            <a:ext cx="676275" cy="685800"/>
          </a:xfrm>
          <a:custGeom>
            <a:avLst/>
            <a:gdLst/>
            <a:ahLst/>
            <a:cxnLst/>
            <a:rect l="l" t="t" r="r" b="b"/>
            <a:pathLst>
              <a:path w="676275" h="685800">
                <a:moveTo>
                  <a:pt x="676275" y="685799"/>
                </a:moveTo>
                <a:lnTo>
                  <a:pt x="0" y="685799"/>
                </a:lnTo>
                <a:lnTo>
                  <a:pt x="0" y="0"/>
                </a:lnTo>
                <a:lnTo>
                  <a:pt x="676275" y="0"/>
                </a:lnTo>
                <a:lnTo>
                  <a:pt x="676275" y="143080"/>
                </a:lnTo>
                <a:lnTo>
                  <a:pt x="433286" y="143080"/>
                </a:lnTo>
                <a:lnTo>
                  <a:pt x="394869" y="151463"/>
                </a:lnTo>
                <a:lnTo>
                  <a:pt x="373126" y="166919"/>
                </a:lnTo>
                <a:lnTo>
                  <a:pt x="124811" y="166919"/>
                </a:lnTo>
                <a:lnTo>
                  <a:pt x="118597" y="178228"/>
                </a:lnTo>
                <a:lnTo>
                  <a:pt x="110693" y="207999"/>
                </a:lnTo>
                <a:lnTo>
                  <a:pt x="117203" y="250017"/>
                </a:lnTo>
                <a:lnTo>
                  <a:pt x="145047" y="286152"/>
                </a:lnTo>
                <a:lnTo>
                  <a:pt x="106778" y="286152"/>
                </a:lnTo>
                <a:lnTo>
                  <a:pt x="107276" y="299475"/>
                </a:lnTo>
                <a:lnTo>
                  <a:pt x="115025" y="330144"/>
                </a:lnTo>
                <a:lnTo>
                  <a:pt x="139413" y="364212"/>
                </a:lnTo>
                <a:lnTo>
                  <a:pt x="189825" y="387728"/>
                </a:lnTo>
                <a:lnTo>
                  <a:pt x="186614" y="388623"/>
                </a:lnTo>
                <a:lnTo>
                  <a:pt x="177308" y="390592"/>
                </a:lnTo>
                <a:lnTo>
                  <a:pt x="162397" y="392560"/>
                </a:lnTo>
                <a:lnTo>
                  <a:pt x="142371" y="393455"/>
                </a:lnTo>
                <a:lnTo>
                  <a:pt x="146390" y="403829"/>
                </a:lnTo>
                <a:lnTo>
                  <a:pt x="160998" y="427079"/>
                </a:lnTo>
                <a:lnTo>
                  <a:pt x="190022" y="451402"/>
                </a:lnTo>
                <a:lnTo>
                  <a:pt x="237289" y="464991"/>
                </a:lnTo>
                <a:lnTo>
                  <a:pt x="228611" y="471818"/>
                </a:lnTo>
                <a:lnTo>
                  <a:pt x="203944" y="486837"/>
                </a:lnTo>
                <a:lnTo>
                  <a:pt x="165333" y="501856"/>
                </a:lnTo>
                <a:lnTo>
                  <a:pt x="127566" y="506961"/>
                </a:lnTo>
                <a:lnTo>
                  <a:pt x="89218" y="506961"/>
                </a:lnTo>
                <a:lnTo>
                  <a:pt x="125795" y="526885"/>
                </a:lnTo>
                <a:lnTo>
                  <a:pt x="164021" y="541891"/>
                </a:lnTo>
                <a:lnTo>
                  <a:pt x="203406" y="551354"/>
                </a:lnTo>
                <a:lnTo>
                  <a:pt x="243460" y="554648"/>
                </a:lnTo>
                <a:lnTo>
                  <a:pt x="676275" y="554648"/>
                </a:lnTo>
                <a:lnTo>
                  <a:pt x="676275" y="685799"/>
                </a:lnTo>
                <a:close/>
              </a:path>
              <a:path w="676275" h="685800">
                <a:moveTo>
                  <a:pt x="510171" y="178848"/>
                </a:moveTo>
                <a:lnTo>
                  <a:pt x="494887" y="163199"/>
                </a:lnTo>
                <a:lnTo>
                  <a:pt x="476176" y="152021"/>
                </a:lnTo>
                <a:lnTo>
                  <a:pt x="455242" y="145315"/>
                </a:lnTo>
                <a:lnTo>
                  <a:pt x="433286" y="143080"/>
                </a:lnTo>
                <a:lnTo>
                  <a:pt x="676275" y="143080"/>
                </a:lnTo>
                <a:lnTo>
                  <a:pt x="676275" y="149272"/>
                </a:lnTo>
                <a:lnTo>
                  <a:pt x="575658" y="149272"/>
                </a:lnTo>
                <a:lnTo>
                  <a:pt x="571484" y="151322"/>
                </a:lnTo>
                <a:lnTo>
                  <a:pt x="560058" y="156727"/>
                </a:lnTo>
                <a:lnTo>
                  <a:pt x="543026" y="164366"/>
                </a:lnTo>
                <a:lnTo>
                  <a:pt x="522032" y="173121"/>
                </a:lnTo>
                <a:lnTo>
                  <a:pt x="516342" y="173121"/>
                </a:lnTo>
                <a:lnTo>
                  <a:pt x="510171" y="178848"/>
                </a:lnTo>
                <a:close/>
              </a:path>
              <a:path w="676275" h="685800">
                <a:moveTo>
                  <a:pt x="528203" y="208889"/>
                </a:moveTo>
                <a:lnTo>
                  <a:pt x="537156" y="204604"/>
                </a:lnTo>
                <a:lnTo>
                  <a:pt x="551757" y="192494"/>
                </a:lnTo>
                <a:lnTo>
                  <a:pt x="566445" y="173677"/>
                </a:lnTo>
                <a:lnTo>
                  <a:pt x="575658" y="149272"/>
                </a:lnTo>
                <a:lnTo>
                  <a:pt x="676275" y="149272"/>
                </a:lnTo>
                <a:lnTo>
                  <a:pt x="676275" y="196970"/>
                </a:lnTo>
                <a:lnTo>
                  <a:pt x="587528" y="196970"/>
                </a:lnTo>
                <a:lnTo>
                  <a:pt x="582392" y="198832"/>
                </a:lnTo>
                <a:lnTo>
                  <a:pt x="568895" y="202929"/>
                </a:lnTo>
                <a:lnTo>
                  <a:pt x="549884" y="207026"/>
                </a:lnTo>
                <a:lnTo>
                  <a:pt x="528203" y="208889"/>
                </a:lnTo>
                <a:close/>
              </a:path>
              <a:path w="676275" h="685800">
                <a:moveTo>
                  <a:pt x="332207" y="268505"/>
                </a:moveTo>
                <a:lnTo>
                  <a:pt x="280661" y="260217"/>
                </a:lnTo>
                <a:lnTo>
                  <a:pt x="232053" y="243883"/>
                </a:lnTo>
                <a:lnTo>
                  <a:pt x="177726" y="214112"/>
                </a:lnTo>
                <a:lnTo>
                  <a:pt x="124811" y="166919"/>
                </a:lnTo>
                <a:lnTo>
                  <a:pt x="373126" y="166919"/>
                </a:lnTo>
                <a:lnTo>
                  <a:pt x="362637" y="174376"/>
                </a:lnTo>
                <a:lnTo>
                  <a:pt x="340459" y="208467"/>
                </a:lnTo>
                <a:lnTo>
                  <a:pt x="332279" y="250017"/>
                </a:lnTo>
                <a:lnTo>
                  <a:pt x="332207" y="268505"/>
                </a:lnTo>
                <a:close/>
              </a:path>
              <a:path w="676275" h="685800">
                <a:moveTo>
                  <a:pt x="676275" y="554648"/>
                </a:moveTo>
                <a:lnTo>
                  <a:pt x="243460" y="554648"/>
                </a:lnTo>
                <a:lnTo>
                  <a:pt x="290628" y="550809"/>
                </a:lnTo>
                <a:lnTo>
                  <a:pt x="335721" y="539674"/>
                </a:lnTo>
                <a:lnTo>
                  <a:pt x="378057" y="521814"/>
                </a:lnTo>
                <a:lnTo>
                  <a:pt x="416955" y="497803"/>
                </a:lnTo>
                <a:lnTo>
                  <a:pt x="451737" y="468212"/>
                </a:lnTo>
                <a:lnTo>
                  <a:pt x="481720" y="433613"/>
                </a:lnTo>
                <a:lnTo>
                  <a:pt x="506225" y="394579"/>
                </a:lnTo>
                <a:lnTo>
                  <a:pt x="524571" y="351681"/>
                </a:lnTo>
                <a:lnTo>
                  <a:pt x="536078" y="305493"/>
                </a:lnTo>
                <a:lnTo>
                  <a:pt x="540065" y="256586"/>
                </a:lnTo>
                <a:lnTo>
                  <a:pt x="540065" y="244657"/>
                </a:lnTo>
                <a:lnTo>
                  <a:pt x="546613" y="239687"/>
                </a:lnTo>
                <a:lnTo>
                  <a:pt x="561482" y="227431"/>
                </a:lnTo>
                <a:lnTo>
                  <a:pt x="577508" y="211865"/>
                </a:lnTo>
                <a:lnTo>
                  <a:pt x="587528" y="196970"/>
                </a:lnTo>
                <a:lnTo>
                  <a:pt x="676275" y="196970"/>
                </a:lnTo>
                <a:lnTo>
                  <a:pt x="676275" y="554648"/>
                </a:lnTo>
                <a:close/>
              </a:path>
              <a:path w="676275" h="685800">
                <a:moveTo>
                  <a:pt x="154232" y="298071"/>
                </a:moveTo>
                <a:lnTo>
                  <a:pt x="150155" y="297885"/>
                </a:lnTo>
                <a:lnTo>
                  <a:pt x="139405" y="296582"/>
                </a:lnTo>
                <a:lnTo>
                  <a:pt x="124205" y="293043"/>
                </a:lnTo>
                <a:lnTo>
                  <a:pt x="106778" y="286152"/>
                </a:lnTo>
                <a:lnTo>
                  <a:pt x="145047" y="286152"/>
                </a:lnTo>
                <a:lnTo>
                  <a:pt x="154232" y="298071"/>
                </a:lnTo>
                <a:close/>
              </a:path>
              <a:path w="676275" h="685800">
                <a:moveTo>
                  <a:pt x="114827" y="508683"/>
                </a:moveTo>
                <a:lnTo>
                  <a:pt x="108599" y="508581"/>
                </a:lnTo>
                <a:lnTo>
                  <a:pt x="102253" y="508268"/>
                </a:lnTo>
                <a:lnTo>
                  <a:pt x="95791" y="507732"/>
                </a:lnTo>
                <a:lnTo>
                  <a:pt x="89218" y="506961"/>
                </a:lnTo>
                <a:lnTo>
                  <a:pt x="127566" y="506961"/>
                </a:lnTo>
                <a:lnTo>
                  <a:pt x="114827" y="5086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12399" y="7813158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685800" y="685799"/>
                </a:moveTo>
                <a:lnTo>
                  <a:pt x="0" y="685799"/>
                </a:lnTo>
                <a:lnTo>
                  <a:pt x="0" y="0"/>
                </a:lnTo>
                <a:lnTo>
                  <a:pt x="685800" y="0"/>
                </a:lnTo>
                <a:lnTo>
                  <a:pt x="685800" y="113504"/>
                </a:lnTo>
                <a:lnTo>
                  <a:pt x="226536" y="113504"/>
                </a:lnTo>
                <a:lnTo>
                  <a:pt x="183724" y="122782"/>
                </a:lnTo>
                <a:lnTo>
                  <a:pt x="147664" y="147662"/>
                </a:lnTo>
                <a:lnTo>
                  <a:pt x="122782" y="183719"/>
                </a:lnTo>
                <a:lnTo>
                  <a:pt x="113505" y="226525"/>
                </a:lnTo>
                <a:lnTo>
                  <a:pt x="113505" y="453061"/>
                </a:lnTo>
                <a:lnTo>
                  <a:pt x="122782" y="499459"/>
                </a:lnTo>
                <a:lnTo>
                  <a:pt x="147664" y="537360"/>
                </a:lnTo>
                <a:lnTo>
                  <a:pt x="183724" y="562920"/>
                </a:lnTo>
                <a:lnTo>
                  <a:pt x="226536" y="572294"/>
                </a:lnTo>
                <a:lnTo>
                  <a:pt x="685800" y="572294"/>
                </a:lnTo>
                <a:lnTo>
                  <a:pt x="685800" y="685799"/>
                </a:lnTo>
                <a:close/>
              </a:path>
              <a:path w="685800" h="685800">
                <a:moveTo>
                  <a:pt x="685800" y="572294"/>
                </a:moveTo>
                <a:lnTo>
                  <a:pt x="453072" y="572294"/>
                </a:lnTo>
                <a:lnTo>
                  <a:pt x="499463" y="562920"/>
                </a:lnTo>
                <a:lnTo>
                  <a:pt x="537361" y="537360"/>
                </a:lnTo>
                <a:lnTo>
                  <a:pt x="562920" y="499459"/>
                </a:lnTo>
                <a:lnTo>
                  <a:pt x="572294" y="453061"/>
                </a:lnTo>
                <a:lnTo>
                  <a:pt x="572294" y="226525"/>
                </a:lnTo>
                <a:lnTo>
                  <a:pt x="562920" y="183719"/>
                </a:lnTo>
                <a:lnTo>
                  <a:pt x="537361" y="147662"/>
                </a:lnTo>
                <a:lnTo>
                  <a:pt x="499463" y="122782"/>
                </a:lnTo>
                <a:lnTo>
                  <a:pt x="453072" y="113504"/>
                </a:lnTo>
                <a:lnTo>
                  <a:pt x="685800" y="113504"/>
                </a:lnTo>
                <a:lnTo>
                  <a:pt x="685800" y="572294"/>
                </a:lnTo>
                <a:close/>
              </a:path>
              <a:path w="685800" h="685800">
                <a:moveTo>
                  <a:pt x="453072" y="518880"/>
                </a:moveTo>
                <a:lnTo>
                  <a:pt x="226536" y="518880"/>
                </a:lnTo>
                <a:lnTo>
                  <a:pt x="201238" y="513625"/>
                </a:lnTo>
                <a:lnTo>
                  <a:pt x="180456" y="499383"/>
                </a:lnTo>
                <a:lnTo>
                  <a:pt x="166380" y="478435"/>
                </a:lnTo>
                <a:lnTo>
                  <a:pt x="161201" y="453061"/>
                </a:lnTo>
                <a:lnTo>
                  <a:pt x="161201" y="226525"/>
                </a:lnTo>
                <a:lnTo>
                  <a:pt x="166380" y="201227"/>
                </a:lnTo>
                <a:lnTo>
                  <a:pt x="180456" y="180445"/>
                </a:lnTo>
                <a:lnTo>
                  <a:pt x="201238" y="166370"/>
                </a:lnTo>
                <a:lnTo>
                  <a:pt x="226536" y="161191"/>
                </a:lnTo>
                <a:lnTo>
                  <a:pt x="453072" y="161191"/>
                </a:lnTo>
                <a:lnTo>
                  <a:pt x="478444" y="166370"/>
                </a:lnTo>
                <a:lnTo>
                  <a:pt x="499389" y="180445"/>
                </a:lnTo>
                <a:lnTo>
                  <a:pt x="506454" y="190757"/>
                </a:lnTo>
                <a:lnTo>
                  <a:pt x="464991" y="190757"/>
                </a:lnTo>
                <a:lnTo>
                  <a:pt x="452926" y="193777"/>
                </a:lnTo>
                <a:lnTo>
                  <a:pt x="443590" y="201313"/>
                </a:lnTo>
                <a:lnTo>
                  <a:pt x="437563" y="211084"/>
                </a:lnTo>
                <a:lnTo>
                  <a:pt x="435425" y="220808"/>
                </a:lnTo>
                <a:lnTo>
                  <a:pt x="436438" y="226525"/>
                </a:lnTo>
                <a:lnTo>
                  <a:pt x="340041" y="226525"/>
                </a:lnTo>
                <a:lnTo>
                  <a:pt x="297155" y="235878"/>
                </a:lnTo>
                <a:lnTo>
                  <a:pt x="260932" y="260925"/>
                </a:lnTo>
                <a:lnTo>
                  <a:pt x="235887" y="297149"/>
                </a:lnTo>
                <a:lnTo>
                  <a:pt x="226536" y="340031"/>
                </a:lnTo>
                <a:lnTo>
                  <a:pt x="235887" y="386228"/>
                </a:lnTo>
                <a:lnTo>
                  <a:pt x="260932" y="424151"/>
                </a:lnTo>
                <a:lnTo>
                  <a:pt x="297155" y="449822"/>
                </a:lnTo>
                <a:lnTo>
                  <a:pt x="340041" y="459264"/>
                </a:lnTo>
                <a:lnTo>
                  <a:pt x="517596" y="459264"/>
                </a:lnTo>
                <a:lnTo>
                  <a:pt x="513627" y="478435"/>
                </a:lnTo>
                <a:lnTo>
                  <a:pt x="499389" y="499383"/>
                </a:lnTo>
                <a:lnTo>
                  <a:pt x="478444" y="513625"/>
                </a:lnTo>
                <a:lnTo>
                  <a:pt x="453072" y="518880"/>
                </a:lnTo>
                <a:close/>
              </a:path>
              <a:path w="685800" h="685800">
                <a:moveTo>
                  <a:pt x="518880" y="250374"/>
                </a:moveTo>
                <a:lnTo>
                  <a:pt x="464991" y="250374"/>
                </a:lnTo>
                <a:lnTo>
                  <a:pt x="473746" y="248236"/>
                </a:lnTo>
                <a:lnTo>
                  <a:pt x="481385" y="242209"/>
                </a:lnTo>
                <a:lnTo>
                  <a:pt x="486789" y="232872"/>
                </a:lnTo>
                <a:lnTo>
                  <a:pt x="488839" y="220808"/>
                </a:lnTo>
                <a:lnTo>
                  <a:pt x="486789" y="211084"/>
                </a:lnTo>
                <a:lnTo>
                  <a:pt x="481385" y="201313"/>
                </a:lnTo>
                <a:lnTo>
                  <a:pt x="473746" y="193777"/>
                </a:lnTo>
                <a:lnTo>
                  <a:pt x="464991" y="190757"/>
                </a:lnTo>
                <a:lnTo>
                  <a:pt x="506454" y="190757"/>
                </a:lnTo>
                <a:lnTo>
                  <a:pt x="513627" y="201227"/>
                </a:lnTo>
                <a:lnTo>
                  <a:pt x="518880" y="226525"/>
                </a:lnTo>
                <a:lnTo>
                  <a:pt x="518880" y="250374"/>
                </a:lnTo>
                <a:close/>
              </a:path>
              <a:path w="685800" h="685800">
                <a:moveTo>
                  <a:pt x="517596" y="459264"/>
                </a:moveTo>
                <a:lnTo>
                  <a:pt x="340041" y="459264"/>
                </a:lnTo>
                <a:lnTo>
                  <a:pt x="386234" y="449822"/>
                </a:lnTo>
                <a:lnTo>
                  <a:pt x="424157" y="424151"/>
                </a:lnTo>
                <a:lnTo>
                  <a:pt x="449831" y="386228"/>
                </a:lnTo>
                <a:lnTo>
                  <a:pt x="459273" y="340031"/>
                </a:lnTo>
                <a:lnTo>
                  <a:pt x="449831" y="297149"/>
                </a:lnTo>
                <a:lnTo>
                  <a:pt x="424157" y="260925"/>
                </a:lnTo>
                <a:lnTo>
                  <a:pt x="386234" y="235878"/>
                </a:lnTo>
                <a:lnTo>
                  <a:pt x="340041" y="226525"/>
                </a:lnTo>
                <a:lnTo>
                  <a:pt x="436438" y="226525"/>
                </a:lnTo>
                <a:lnTo>
                  <a:pt x="437563" y="232872"/>
                </a:lnTo>
                <a:lnTo>
                  <a:pt x="443590" y="242209"/>
                </a:lnTo>
                <a:lnTo>
                  <a:pt x="452926" y="248236"/>
                </a:lnTo>
                <a:lnTo>
                  <a:pt x="464991" y="250374"/>
                </a:lnTo>
                <a:lnTo>
                  <a:pt x="518880" y="250374"/>
                </a:lnTo>
                <a:lnTo>
                  <a:pt x="518880" y="453061"/>
                </a:lnTo>
                <a:lnTo>
                  <a:pt x="517596" y="459264"/>
                </a:lnTo>
                <a:close/>
              </a:path>
              <a:path w="685800" h="685800">
                <a:moveTo>
                  <a:pt x="340041" y="411576"/>
                </a:moveTo>
                <a:lnTo>
                  <a:pt x="314667" y="406232"/>
                </a:lnTo>
                <a:lnTo>
                  <a:pt x="293719" y="391364"/>
                </a:lnTo>
                <a:lnTo>
                  <a:pt x="279477" y="368716"/>
                </a:lnTo>
                <a:lnTo>
                  <a:pt x="274223" y="340031"/>
                </a:lnTo>
                <a:lnTo>
                  <a:pt x="279477" y="314659"/>
                </a:lnTo>
                <a:lnTo>
                  <a:pt x="293719" y="293714"/>
                </a:lnTo>
                <a:lnTo>
                  <a:pt x="314667" y="279475"/>
                </a:lnTo>
                <a:lnTo>
                  <a:pt x="340041" y="274223"/>
                </a:lnTo>
                <a:lnTo>
                  <a:pt x="368724" y="279475"/>
                </a:lnTo>
                <a:lnTo>
                  <a:pt x="391369" y="293714"/>
                </a:lnTo>
                <a:lnTo>
                  <a:pt x="406234" y="314659"/>
                </a:lnTo>
                <a:lnTo>
                  <a:pt x="411576" y="340031"/>
                </a:lnTo>
                <a:lnTo>
                  <a:pt x="406234" y="368716"/>
                </a:lnTo>
                <a:lnTo>
                  <a:pt x="391369" y="391364"/>
                </a:lnTo>
                <a:lnTo>
                  <a:pt x="368724" y="406232"/>
                </a:lnTo>
                <a:lnTo>
                  <a:pt x="340041" y="41157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74855" y="740663"/>
            <a:ext cx="374015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250" dirty="0">
                <a:latin typeface="Trebuchet MS"/>
                <a:cs typeface="Trebuchet MS"/>
              </a:rPr>
              <a:t>A</a:t>
            </a:r>
            <a:r>
              <a:rPr sz="7500" spc="30" dirty="0">
                <a:latin typeface="Trebuchet MS"/>
                <a:cs typeface="Trebuchet MS"/>
              </a:rPr>
              <a:t>b</a:t>
            </a:r>
            <a:r>
              <a:rPr sz="7500" spc="235" dirty="0">
                <a:latin typeface="Trebuchet MS"/>
                <a:cs typeface="Trebuchet MS"/>
              </a:rPr>
              <a:t>s</a:t>
            </a:r>
            <a:r>
              <a:rPr sz="7500" spc="-335" dirty="0">
                <a:latin typeface="Trebuchet MS"/>
                <a:cs typeface="Trebuchet MS"/>
              </a:rPr>
              <a:t>t</a:t>
            </a:r>
            <a:r>
              <a:rPr sz="7500" spc="295" dirty="0">
                <a:latin typeface="Trebuchet MS"/>
                <a:cs typeface="Trebuchet MS"/>
              </a:rPr>
              <a:t>r</a:t>
            </a:r>
            <a:r>
              <a:rPr sz="7500" spc="-114" dirty="0">
                <a:latin typeface="Trebuchet MS"/>
                <a:cs typeface="Trebuchet MS"/>
              </a:rPr>
              <a:t>a</a:t>
            </a:r>
            <a:r>
              <a:rPr sz="7500" spc="-120" dirty="0">
                <a:latin typeface="Trebuchet MS"/>
                <a:cs typeface="Trebuchet MS"/>
              </a:rPr>
              <a:t>c</a:t>
            </a:r>
            <a:r>
              <a:rPr sz="7500" spc="-335" dirty="0">
                <a:latin typeface="Trebuchet MS"/>
                <a:cs typeface="Trebuchet MS"/>
              </a:rPr>
              <a:t>t</a:t>
            </a:r>
            <a:endParaRPr sz="75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882" y="2359565"/>
            <a:ext cx="8277225" cy="690245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43180" marR="5080" indent="-31115" algn="r">
              <a:lnSpc>
                <a:spcPct val="117600"/>
              </a:lnSpc>
              <a:spcBef>
                <a:spcPts val="80"/>
              </a:spcBef>
            </a:pPr>
            <a:r>
              <a:rPr sz="3200" spc="120" dirty="0">
                <a:latin typeface="Verdana"/>
                <a:cs typeface="Verdana"/>
              </a:rPr>
              <a:t>A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310" dirty="0">
                <a:latin typeface="Verdana"/>
                <a:cs typeface="Verdana"/>
              </a:rPr>
              <a:t>m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75" dirty="0">
                <a:latin typeface="Verdana"/>
                <a:cs typeface="Verdana"/>
              </a:rPr>
              <a:t>x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c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145" dirty="0">
                <a:latin typeface="Verdana"/>
                <a:cs typeface="Verdana"/>
              </a:rPr>
              <a:t>cu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-20" dirty="0">
                <a:latin typeface="Verdana"/>
                <a:cs typeface="Verdana"/>
              </a:rPr>
              <a:t>at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75" dirty="0">
                <a:latin typeface="Verdana"/>
                <a:cs typeface="Verdana"/>
              </a:rPr>
              <a:t>r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65" dirty="0">
                <a:latin typeface="Verdana"/>
                <a:cs typeface="Verdana"/>
              </a:rPr>
              <a:t>w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220" dirty="0">
                <a:latin typeface="Verdana"/>
                <a:cs typeface="Verdana"/>
              </a:rPr>
              <a:t>b</a:t>
            </a:r>
            <a:r>
              <a:rPr sz="3200" spc="-225" dirty="0">
                <a:latin typeface="Verdana"/>
                <a:cs typeface="Verdana"/>
              </a:rPr>
              <a:t>-</a:t>
            </a:r>
            <a:r>
              <a:rPr sz="3200" spc="180" dirty="0">
                <a:latin typeface="Verdana"/>
                <a:cs typeface="Verdana"/>
              </a:rPr>
              <a:t>b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35" dirty="0">
                <a:latin typeface="Verdana"/>
                <a:cs typeface="Verdana"/>
              </a:rPr>
              <a:t>d  </a:t>
            </a:r>
            <a:r>
              <a:rPr sz="3200" spc="30" dirty="0">
                <a:latin typeface="Verdana"/>
                <a:cs typeface="Verdana"/>
              </a:rPr>
              <a:t>tool </a:t>
            </a:r>
            <a:r>
              <a:rPr sz="3200" spc="55" dirty="0">
                <a:latin typeface="Verdana"/>
                <a:cs typeface="Verdana"/>
              </a:rPr>
              <a:t>that </a:t>
            </a:r>
            <a:r>
              <a:rPr sz="3200" spc="20" dirty="0">
                <a:latin typeface="Verdana"/>
                <a:cs typeface="Verdana"/>
              </a:rPr>
              <a:t>estimates </a:t>
            </a:r>
            <a:r>
              <a:rPr sz="3200" spc="65" dirty="0">
                <a:latin typeface="Verdana"/>
                <a:cs typeface="Verdana"/>
              </a:rPr>
              <a:t>an </a:t>
            </a:r>
            <a:r>
              <a:rPr sz="3200" spc="45" dirty="0">
                <a:latin typeface="Verdana"/>
                <a:cs typeface="Verdana"/>
              </a:rPr>
              <a:t>individual </a:t>
            </a:r>
            <a:r>
              <a:rPr sz="3200" dirty="0">
                <a:latin typeface="Verdana"/>
                <a:cs typeface="Verdana"/>
              </a:rPr>
              <a:t>or </a:t>
            </a:r>
            <a:r>
              <a:rPr sz="3200" spc="5" dirty="0">
                <a:latin typeface="Verdana"/>
                <a:cs typeface="Verdana"/>
              </a:rPr>
              <a:t> </a:t>
            </a:r>
            <a:r>
              <a:rPr sz="3200" spc="160" dirty="0">
                <a:latin typeface="Verdana"/>
                <a:cs typeface="Verdana"/>
              </a:rPr>
              <a:t>h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60" dirty="0">
                <a:latin typeface="Verdana"/>
                <a:cs typeface="Verdana"/>
              </a:rPr>
              <a:t>h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10" dirty="0">
                <a:latin typeface="Verdana"/>
                <a:cs typeface="Verdana"/>
              </a:rPr>
              <a:t>'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310" dirty="0">
                <a:latin typeface="Verdana"/>
                <a:cs typeface="Verdana"/>
              </a:rPr>
              <a:t>m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75" dirty="0">
                <a:latin typeface="Verdana"/>
                <a:cs typeface="Verdana"/>
              </a:rPr>
              <a:t>x</a:t>
            </a:r>
            <a:r>
              <a:rPr sz="3200" spc="-484" dirty="0">
                <a:latin typeface="Verdana"/>
                <a:cs typeface="Verdana"/>
              </a:rPr>
              <a:t>.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375" dirty="0">
                <a:latin typeface="Verdana"/>
                <a:cs typeface="Verdana"/>
              </a:rPr>
              <a:t>I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15" dirty="0">
                <a:latin typeface="Verdana"/>
                <a:cs typeface="Verdana"/>
              </a:rPr>
              <a:t>k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65" dirty="0">
                <a:latin typeface="Verdana"/>
                <a:cs typeface="Verdana"/>
              </a:rPr>
              <a:t>f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65" dirty="0">
                <a:latin typeface="Verdana"/>
                <a:cs typeface="Verdana"/>
              </a:rPr>
              <a:t>r 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65" dirty="0">
                <a:latin typeface="Verdana"/>
                <a:cs typeface="Verdana"/>
              </a:rPr>
              <a:t>f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305" dirty="0">
                <a:latin typeface="Verdana"/>
                <a:cs typeface="Verdana"/>
              </a:rPr>
              <a:t>m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li</a:t>
            </a:r>
            <a:r>
              <a:rPr sz="3200" spc="-30" dirty="0">
                <a:latin typeface="Verdana"/>
                <a:cs typeface="Verdana"/>
              </a:rPr>
              <a:t>k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310" dirty="0">
                <a:latin typeface="Verdana"/>
                <a:cs typeface="Verdana"/>
              </a:rPr>
              <a:t>m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484" dirty="0">
                <a:latin typeface="Verdana"/>
                <a:cs typeface="Verdana"/>
              </a:rPr>
              <a:t>,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215" dirty="0">
                <a:latin typeface="Verdana"/>
                <a:cs typeface="Verdana"/>
              </a:rPr>
              <a:t>ﬁ</a:t>
            </a:r>
            <a:r>
              <a:rPr sz="3200" spc="-15" dirty="0">
                <a:latin typeface="Verdana"/>
                <a:cs typeface="Verdana"/>
              </a:rPr>
              <a:t>li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470" dirty="0">
                <a:latin typeface="Verdana"/>
                <a:cs typeface="Verdana"/>
              </a:rPr>
              <a:t>, 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160" dirty="0">
                <a:latin typeface="Verdana"/>
                <a:cs typeface="Verdana"/>
              </a:rPr>
              <a:t>c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t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c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145" dirty="0">
                <a:latin typeface="Verdana"/>
                <a:cs typeface="Verdana"/>
              </a:rPr>
              <a:t>cu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-20" dirty="0">
                <a:latin typeface="Verdana"/>
                <a:cs typeface="Verdana"/>
              </a:rPr>
              <a:t>at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75" dirty="0">
                <a:latin typeface="Verdana"/>
                <a:cs typeface="Verdana"/>
              </a:rPr>
              <a:t>x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li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90" dirty="0">
                <a:latin typeface="Verdana"/>
                <a:cs typeface="Verdana"/>
              </a:rPr>
              <a:t>b</a:t>
            </a:r>
            <a:r>
              <a:rPr sz="3200" spc="-15" dirty="0">
                <a:latin typeface="Verdana"/>
                <a:cs typeface="Verdana"/>
              </a:rPr>
              <a:t>ili</a:t>
            </a:r>
            <a:r>
              <a:rPr sz="3200" spc="10" dirty="0">
                <a:latin typeface="Verdana"/>
                <a:cs typeface="Verdana"/>
              </a:rPr>
              <a:t>t</a:t>
            </a:r>
            <a:r>
              <a:rPr sz="3200" spc="-260" dirty="0">
                <a:latin typeface="Verdana"/>
                <a:cs typeface="Verdana"/>
              </a:rPr>
              <a:t>y</a:t>
            </a:r>
            <a:r>
              <a:rPr sz="3200" spc="-470" dirty="0">
                <a:latin typeface="Verdana"/>
                <a:cs typeface="Verdana"/>
              </a:rPr>
              <a:t>.  </a:t>
            </a:r>
            <a:r>
              <a:rPr sz="3200" spc="-375" dirty="0">
                <a:latin typeface="Verdana"/>
                <a:cs typeface="Verdana"/>
              </a:rPr>
              <a:t>I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60" dirty="0">
                <a:latin typeface="Verdana"/>
                <a:cs typeface="Verdana"/>
              </a:rPr>
              <a:t>h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190" dirty="0">
                <a:latin typeface="Verdana"/>
                <a:cs typeface="Verdana"/>
              </a:rPr>
              <a:t>p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90" dirty="0">
                <a:latin typeface="Verdana"/>
                <a:cs typeface="Verdana"/>
              </a:rPr>
              <a:t>r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90" dirty="0">
                <a:latin typeface="Verdana"/>
                <a:cs typeface="Verdana"/>
              </a:rPr>
              <a:t>r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160" dirty="0">
                <a:latin typeface="Verdana"/>
                <a:cs typeface="Verdana"/>
              </a:rPr>
              <a:t>h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-75" dirty="0">
                <a:latin typeface="Verdana"/>
                <a:cs typeface="Verdana"/>
              </a:rPr>
              <a:t>r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30" dirty="0">
                <a:latin typeface="Verdana"/>
                <a:cs typeface="Verdana"/>
              </a:rPr>
              <a:t>x  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90" dirty="0">
                <a:latin typeface="Verdana"/>
                <a:cs typeface="Verdana"/>
              </a:rPr>
              <a:t>b</a:t>
            </a:r>
            <a:r>
              <a:rPr sz="3200" spc="-15" dirty="0">
                <a:latin typeface="Verdana"/>
                <a:cs typeface="Verdana"/>
              </a:rPr>
              <a:t>li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305" dirty="0">
                <a:latin typeface="Verdana"/>
                <a:cs typeface="Verdana"/>
              </a:rPr>
              <a:t>m</a:t>
            </a:r>
            <a:r>
              <a:rPr sz="3200" spc="180" dirty="0">
                <a:latin typeface="Verdana"/>
                <a:cs typeface="Verdana"/>
              </a:rPr>
              <a:t>p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20" dirty="0">
                <a:latin typeface="Verdana"/>
                <a:cs typeface="Verdana"/>
              </a:rPr>
              <a:t>r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75" dirty="0">
                <a:latin typeface="Verdana"/>
                <a:cs typeface="Verdana"/>
              </a:rPr>
              <a:t>x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20" dirty="0">
                <a:latin typeface="Verdana"/>
                <a:cs typeface="Verdana"/>
              </a:rPr>
              <a:t>at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470" dirty="0">
                <a:latin typeface="Verdana"/>
                <a:cs typeface="Verdana"/>
              </a:rPr>
              <a:t>.  </a:t>
            </a:r>
            <a:r>
              <a:rPr sz="3200" spc="195" dirty="0">
                <a:latin typeface="Verdana"/>
                <a:cs typeface="Verdana"/>
              </a:rPr>
              <a:t>D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0" dirty="0">
                <a:latin typeface="Verdana"/>
                <a:cs typeface="Verdana"/>
              </a:rPr>
              <a:t>t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15" dirty="0">
                <a:latin typeface="Verdana"/>
                <a:cs typeface="Verdana"/>
              </a:rPr>
              <a:t>a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20" dirty="0">
                <a:latin typeface="Verdana"/>
                <a:cs typeface="Verdana"/>
              </a:rPr>
              <a:t>r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5" dirty="0">
                <a:latin typeface="Verdana"/>
                <a:cs typeface="Verdana"/>
              </a:rPr>
              <a:t>e</a:t>
            </a:r>
            <a:r>
              <a:rPr sz="3200" spc="-204" dirty="0">
                <a:latin typeface="Verdana"/>
                <a:cs typeface="Verdana"/>
              </a:rPr>
              <a:t>v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-280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20" dirty="0">
                <a:latin typeface="Verdana"/>
                <a:cs typeface="Verdana"/>
              </a:rPr>
              <a:t>r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30" dirty="0">
                <a:latin typeface="Verdana"/>
                <a:cs typeface="Verdana"/>
              </a:rPr>
              <a:t>e  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0" dirty="0">
                <a:latin typeface="Verdana"/>
                <a:cs typeface="Verdana"/>
              </a:rPr>
              <a:t>D</a:t>
            </a:r>
            <a:r>
              <a:rPr sz="3200" spc="-220" dirty="0">
                <a:latin typeface="Verdana"/>
                <a:cs typeface="Verdana"/>
              </a:rPr>
              <a:t>j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215" dirty="0">
                <a:latin typeface="Verdana"/>
                <a:cs typeface="Verdana"/>
              </a:rPr>
              <a:t>w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155" dirty="0">
                <a:latin typeface="Verdana"/>
                <a:cs typeface="Verdana"/>
              </a:rPr>
              <a:t>h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380" dirty="0">
                <a:latin typeface="Verdana"/>
                <a:cs typeface="Verdana"/>
              </a:rPr>
              <a:t>M</a:t>
            </a:r>
            <a:r>
              <a:rPr sz="3200" spc="-180" dirty="0">
                <a:latin typeface="Verdana"/>
                <a:cs typeface="Verdana"/>
              </a:rPr>
              <a:t>y</a:t>
            </a:r>
            <a:r>
              <a:rPr sz="3200" spc="-204" dirty="0">
                <a:latin typeface="Verdana"/>
                <a:cs typeface="Verdana"/>
              </a:rPr>
              <a:t>S</a:t>
            </a:r>
            <a:r>
              <a:rPr sz="3200" spc="185" dirty="0">
                <a:latin typeface="Verdana"/>
                <a:cs typeface="Verdana"/>
              </a:rPr>
              <a:t>Q</a:t>
            </a:r>
            <a:r>
              <a:rPr sz="3200" spc="114" dirty="0">
                <a:latin typeface="Verdana"/>
                <a:cs typeface="Verdana"/>
              </a:rPr>
              <a:t>L</a:t>
            </a:r>
            <a:r>
              <a:rPr sz="3200" spc="-280" dirty="0">
                <a:latin typeface="Verdana"/>
                <a:cs typeface="Verdana"/>
              </a:rPr>
              <a:t> 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180" dirty="0">
                <a:latin typeface="Verdana"/>
                <a:cs typeface="Verdana"/>
              </a:rPr>
              <a:t>b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470" dirty="0">
                <a:latin typeface="Verdana"/>
                <a:cs typeface="Verdana"/>
              </a:rPr>
              <a:t>,  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215" dirty="0">
                <a:latin typeface="Verdana"/>
                <a:cs typeface="Verdana"/>
              </a:rPr>
              <a:t>g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75" dirty="0">
                <a:latin typeface="Verdana"/>
                <a:cs typeface="Verdana"/>
              </a:rPr>
              <a:t>r</a:t>
            </a:r>
            <a:r>
              <a:rPr sz="3200" spc="-280" dirty="0">
                <a:latin typeface="Verdana"/>
                <a:cs typeface="Verdana"/>
              </a:rPr>
              <a:t> 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45" dirty="0">
                <a:latin typeface="Verdana"/>
                <a:cs typeface="Verdana"/>
              </a:rPr>
              <a:t>cu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0" dirty="0">
                <a:latin typeface="Verdana"/>
                <a:cs typeface="Verdana"/>
              </a:rPr>
              <a:t>t</a:t>
            </a:r>
            <a:r>
              <a:rPr sz="3200" spc="-260" dirty="0">
                <a:latin typeface="Verdana"/>
                <a:cs typeface="Verdana"/>
              </a:rPr>
              <a:t>y</a:t>
            </a:r>
            <a:r>
              <a:rPr sz="3200" spc="-484" dirty="0">
                <a:latin typeface="Verdana"/>
                <a:cs typeface="Verdana"/>
              </a:rPr>
              <a:t>.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25" dirty="0">
                <a:latin typeface="Verdana"/>
                <a:cs typeface="Verdana"/>
              </a:rPr>
              <a:t>T</a:t>
            </a:r>
            <a:r>
              <a:rPr sz="3200" spc="160" dirty="0">
                <a:latin typeface="Verdana"/>
                <a:cs typeface="Verdana"/>
              </a:rPr>
              <a:t>h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65" dirty="0">
                <a:latin typeface="Verdana"/>
                <a:cs typeface="Verdana"/>
              </a:rPr>
              <a:t>w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90" dirty="0">
                <a:latin typeface="Verdana"/>
                <a:cs typeface="Verdana"/>
              </a:rPr>
              <a:t>b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-20" dirty="0">
                <a:latin typeface="Verdana"/>
                <a:cs typeface="Verdana"/>
              </a:rPr>
              <a:t>t</a:t>
            </a:r>
            <a:r>
              <a:rPr sz="3200" spc="30" dirty="0">
                <a:latin typeface="Verdana"/>
                <a:cs typeface="Verdana"/>
              </a:rPr>
              <a:t>e  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35" dirty="0">
                <a:latin typeface="Verdana"/>
                <a:cs typeface="Verdana"/>
              </a:rPr>
              <a:t>f</a:t>
            </a:r>
            <a:r>
              <a:rPr sz="3200" spc="-65" dirty="0">
                <a:latin typeface="Verdana"/>
                <a:cs typeface="Verdana"/>
              </a:rPr>
              <a:t>f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90" dirty="0">
                <a:latin typeface="Verdana"/>
                <a:cs typeface="Verdana"/>
              </a:rPr>
              <a:t>r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u</a:t>
            </a:r>
            <a:r>
              <a:rPr sz="3200" spc="-95" dirty="0">
                <a:latin typeface="Verdana"/>
                <a:cs typeface="Verdana"/>
              </a:rPr>
              <a:t>s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114" dirty="0">
                <a:latin typeface="Verdana"/>
                <a:cs typeface="Verdana"/>
              </a:rPr>
              <a:t>r</a:t>
            </a:r>
            <a:r>
              <a:rPr sz="3200" spc="-225" dirty="0">
                <a:latin typeface="Verdana"/>
                <a:cs typeface="Verdana"/>
              </a:rPr>
              <a:t>-</a:t>
            </a:r>
            <a:r>
              <a:rPr sz="3200" spc="220" dirty="0">
                <a:latin typeface="Verdana"/>
                <a:cs typeface="Verdana"/>
              </a:rPr>
              <a:t>f</a:t>
            </a:r>
            <a:r>
              <a:rPr sz="3200" spc="-105" dirty="0">
                <a:latin typeface="Verdana"/>
                <a:cs typeface="Verdana"/>
              </a:rPr>
              <a:t>r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90" dirty="0">
                <a:latin typeface="Verdana"/>
                <a:cs typeface="Verdana"/>
              </a:rPr>
              <a:t>d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-150" dirty="0">
                <a:latin typeface="Verdana"/>
                <a:cs typeface="Verdana"/>
              </a:rPr>
              <a:t>y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20" dirty="0">
                <a:latin typeface="Verdana"/>
                <a:cs typeface="Verdana"/>
              </a:rPr>
              <a:t>t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75" dirty="0">
                <a:latin typeface="Verdana"/>
                <a:cs typeface="Verdana"/>
              </a:rPr>
              <a:t>r</a:t>
            </a:r>
            <a:r>
              <a:rPr sz="3200" spc="-70" dirty="0">
                <a:latin typeface="Verdana"/>
                <a:cs typeface="Verdana"/>
              </a:rPr>
              <a:t>f</a:t>
            </a:r>
            <a:r>
              <a:rPr sz="3200" spc="-15" dirty="0">
                <a:latin typeface="Verdana"/>
                <a:cs typeface="Verdana"/>
              </a:rPr>
              <a:t>a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65" dirty="0">
                <a:latin typeface="Verdana"/>
                <a:cs typeface="Verdana"/>
              </a:rPr>
              <a:t>f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-75" dirty="0">
                <a:latin typeface="Verdana"/>
                <a:cs typeface="Verdana"/>
              </a:rPr>
              <a:t>r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-10" dirty="0">
                <a:latin typeface="Verdana"/>
                <a:cs typeface="Verdana"/>
              </a:rPr>
              <a:t>e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30" dirty="0">
                <a:latin typeface="Verdana"/>
                <a:cs typeface="Verdana"/>
              </a:rPr>
              <a:t>s</a:t>
            </a:r>
            <a:r>
              <a:rPr sz="3200" spc="-150" dirty="0">
                <a:latin typeface="Verdana"/>
                <a:cs typeface="Verdana"/>
              </a:rPr>
              <a:t>y</a:t>
            </a:r>
            <a:endParaRPr sz="3200">
              <a:latin typeface="Verdana"/>
              <a:cs typeface="Verdana"/>
            </a:endParaRPr>
          </a:p>
          <a:p>
            <a:pPr marR="5080" algn="r">
              <a:lnSpc>
                <a:spcPct val="100000"/>
              </a:lnSpc>
              <a:spcBef>
                <a:spcPts val="660"/>
              </a:spcBef>
            </a:pP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160" dirty="0">
                <a:latin typeface="Verdana"/>
                <a:cs typeface="Verdana"/>
              </a:rPr>
              <a:t>n</a:t>
            </a:r>
            <a:r>
              <a:rPr sz="3200" spc="114" dirty="0">
                <a:latin typeface="Verdana"/>
                <a:cs typeface="Verdana"/>
              </a:rPr>
              <a:t>c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310" dirty="0">
                <a:latin typeface="Verdana"/>
                <a:cs typeface="Verdana"/>
              </a:rPr>
              <a:t>m</a:t>
            </a:r>
            <a:r>
              <a:rPr sz="3200" spc="40" dirty="0">
                <a:latin typeface="Verdana"/>
                <a:cs typeface="Verdana"/>
              </a:rPr>
              <a:t>e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75" dirty="0">
                <a:latin typeface="Verdana"/>
                <a:cs typeface="Verdana"/>
              </a:rPr>
              <a:t>x</a:t>
            </a:r>
            <a:r>
              <a:rPr sz="3200" spc="-285" dirty="0">
                <a:latin typeface="Verdana"/>
                <a:cs typeface="Verdana"/>
              </a:rPr>
              <a:t> </a:t>
            </a:r>
            <a:r>
              <a:rPr sz="3200" spc="145" dirty="0">
                <a:latin typeface="Verdana"/>
                <a:cs typeface="Verdana"/>
              </a:rPr>
              <a:t>c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145" dirty="0">
                <a:latin typeface="Verdana"/>
                <a:cs typeface="Verdana"/>
              </a:rPr>
              <a:t>cu</a:t>
            </a:r>
            <a:r>
              <a:rPr sz="3200" spc="-15" dirty="0">
                <a:latin typeface="Verdana"/>
                <a:cs typeface="Verdana"/>
              </a:rPr>
              <a:t>l</a:t>
            </a:r>
            <a:r>
              <a:rPr sz="3200" spc="-20" dirty="0">
                <a:latin typeface="Verdana"/>
                <a:cs typeface="Verdana"/>
              </a:rPr>
              <a:t>a</a:t>
            </a:r>
            <a:r>
              <a:rPr sz="3200" spc="45" dirty="0">
                <a:latin typeface="Verdana"/>
                <a:cs typeface="Verdana"/>
              </a:rPr>
              <a:t>t</a:t>
            </a:r>
            <a:r>
              <a:rPr sz="3200" spc="-15" dirty="0">
                <a:latin typeface="Verdana"/>
                <a:cs typeface="Verdana"/>
              </a:rPr>
              <a:t>i</a:t>
            </a:r>
            <a:r>
              <a:rPr sz="3200" spc="75" dirty="0">
                <a:latin typeface="Verdana"/>
                <a:cs typeface="Verdana"/>
              </a:rPr>
              <a:t>o</a:t>
            </a:r>
            <a:r>
              <a:rPr sz="3200" spc="155" dirty="0">
                <a:latin typeface="Verdana"/>
                <a:cs typeface="Verdana"/>
              </a:rPr>
              <a:t>n</a:t>
            </a:r>
            <a:r>
              <a:rPr sz="3200" spc="-484" dirty="0">
                <a:latin typeface="Verdana"/>
                <a:cs typeface="Verdana"/>
              </a:rPr>
              <a:t>.</a:t>
            </a:r>
            <a:endParaRPr sz="32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9143851" cy="102868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0"/>
            <a:ext cx="9144000" cy="10287000"/>
            <a:chOff x="914400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3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9143999" y="0"/>
                  </a:lnTo>
                  <a:lnTo>
                    <a:pt x="9143999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7" y="1143000"/>
              <a:ext cx="6496049" cy="79628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438102" y="2129136"/>
            <a:ext cx="4926330" cy="1802764"/>
          </a:xfrm>
          <a:prstGeom prst="rect">
            <a:avLst/>
          </a:prstGeom>
        </p:spPr>
        <p:txBody>
          <a:bodyPr vert="horz" wrap="square" lIns="0" tIns="29844" rIns="0" bIns="0" rtlCol="0">
            <a:spAutoFit/>
          </a:bodyPr>
          <a:lstStyle/>
          <a:p>
            <a:pPr marL="12700" marR="5080">
              <a:lnSpc>
                <a:spcPts val="6980"/>
              </a:lnSpc>
              <a:spcBef>
                <a:spcPts val="234"/>
              </a:spcBef>
            </a:pPr>
            <a:r>
              <a:rPr sz="5850" spc="70" dirty="0">
                <a:latin typeface="Cambria"/>
                <a:cs typeface="Cambria"/>
              </a:rPr>
              <a:t>Project </a:t>
            </a:r>
            <a:r>
              <a:rPr sz="5850" spc="75" dirty="0">
                <a:latin typeface="Cambria"/>
                <a:cs typeface="Cambria"/>
              </a:rPr>
              <a:t> </a:t>
            </a:r>
            <a:r>
              <a:rPr sz="5850" spc="345" dirty="0">
                <a:latin typeface="Cambria"/>
                <a:cs typeface="Cambria"/>
              </a:rPr>
              <a:t>R</a:t>
            </a:r>
            <a:r>
              <a:rPr sz="5850" spc="-165" dirty="0">
                <a:latin typeface="Cambria"/>
                <a:cs typeface="Cambria"/>
              </a:rPr>
              <a:t>e</a:t>
            </a:r>
            <a:r>
              <a:rPr sz="5850" spc="50" dirty="0">
                <a:latin typeface="Cambria"/>
                <a:cs typeface="Cambria"/>
              </a:rPr>
              <a:t>q</a:t>
            </a:r>
            <a:r>
              <a:rPr sz="5850" spc="145" dirty="0">
                <a:latin typeface="Cambria"/>
                <a:cs typeface="Cambria"/>
              </a:rPr>
              <a:t>u</a:t>
            </a:r>
            <a:r>
              <a:rPr sz="5850" spc="90" dirty="0">
                <a:latin typeface="Cambria"/>
                <a:cs typeface="Cambria"/>
              </a:rPr>
              <a:t>i</a:t>
            </a:r>
            <a:r>
              <a:rPr sz="5850" spc="50" dirty="0">
                <a:latin typeface="Cambria"/>
                <a:cs typeface="Cambria"/>
              </a:rPr>
              <a:t>r</a:t>
            </a:r>
            <a:r>
              <a:rPr sz="5850" spc="-225" dirty="0">
                <a:latin typeface="Cambria"/>
                <a:cs typeface="Cambria"/>
              </a:rPr>
              <a:t>e</a:t>
            </a:r>
            <a:r>
              <a:rPr sz="5850" spc="150" dirty="0">
                <a:latin typeface="Cambria"/>
                <a:cs typeface="Cambria"/>
              </a:rPr>
              <a:t>m</a:t>
            </a:r>
            <a:r>
              <a:rPr sz="5850" spc="-225" dirty="0">
                <a:latin typeface="Cambria"/>
                <a:cs typeface="Cambria"/>
              </a:rPr>
              <a:t>e</a:t>
            </a:r>
            <a:r>
              <a:rPr sz="5850" spc="125" dirty="0">
                <a:latin typeface="Cambria"/>
                <a:cs typeface="Cambria"/>
              </a:rPr>
              <a:t>n</a:t>
            </a:r>
            <a:r>
              <a:rPr sz="5850" spc="-90" dirty="0">
                <a:latin typeface="Cambria"/>
                <a:cs typeface="Cambria"/>
              </a:rPr>
              <a:t>t</a:t>
            </a:r>
            <a:r>
              <a:rPr sz="5850" spc="75" dirty="0">
                <a:latin typeface="Cambria"/>
                <a:cs typeface="Cambria"/>
              </a:rPr>
              <a:t>s</a:t>
            </a:r>
            <a:endParaRPr sz="585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33301" y="4083184"/>
            <a:ext cx="4971415" cy="4425950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sz="2450" b="1" i="1" spc="-50" dirty="0">
                <a:latin typeface="Verdana"/>
                <a:cs typeface="Verdana"/>
              </a:rPr>
              <a:t>F</a:t>
            </a:r>
            <a:r>
              <a:rPr sz="2450" b="1" i="1" spc="-5" dirty="0">
                <a:latin typeface="Verdana"/>
                <a:cs typeface="Verdana"/>
              </a:rPr>
              <a:t>ea</a:t>
            </a:r>
            <a:r>
              <a:rPr sz="2450" b="1" i="1" spc="-40" dirty="0">
                <a:latin typeface="Verdana"/>
                <a:cs typeface="Verdana"/>
              </a:rPr>
              <a:t>t</a:t>
            </a:r>
            <a:r>
              <a:rPr sz="2450" b="1" i="1" spc="-50" dirty="0">
                <a:latin typeface="Verdana"/>
                <a:cs typeface="Verdana"/>
              </a:rPr>
              <a:t>u</a:t>
            </a:r>
            <a:r>
              <a:rPr sz="2450" b="1" i="1" spc="-180" dirty="0">
                <a:latin typeface="Verdana"/>
                <a:cs typeface="Verdana"/>
              </a:rPr>
              <a:t>r</a:t>
            </a:r>
            <a:r>
              <a:rPr sz="2450" b="1" i="1" spc="-110" dirty="0">
                <a:latin typeface="Verdana"/>
                <a:cs typeface="Verdana"/>
              </a:rPr>
              <a:t>es</a:t>
            </a:r>
            <a:r>
              <a:rPr sz="2450" b="1" i="1" spc="-140" dirty="0">
                <a:latin typeface="Verdana"/>
                <a:cs typeface="Verdana"/>
              </a:rPr>
              <a:t> </a:t>
            </a:r>
            <a:r>
              <a:rPr sz="2450" b="1" i="1" spc="-70" dirty="0">
                <a:latin typeface="Verdana"/>
                <a:cs typeface="Verdana"/>
              </a:rPr>
              <a:t>of</a:t>
            </a:r>
            <a:r>
              <a:rPr sz="2450" b="1" i="1" spc="-140" dirty="0">
                <a:latin typeface="Verdana"/>
                <a:cs typeface="Verdana"/>
              </a:rPr>
              <a:t> </a:t>
            </a:r>
            <a:r>
              <a:rPr sz="2450" b="1" i="1" spc="-40" dirty="0">
                <a:latin typeface="Verdana"/>
                <a:cs typeface="Verdana"/>
              </a:rPr>
              <a:t>t</a:t>
            </a:r>
            <a:r>
              <a:rPr sz="2450" b="1" i="1" spc="-30" dirty="0">
                <a:latin typeface="Verdana"/>
                <a:cs typeface="Verdana"/>
              </a:rPr>
              <a:t>h</a:t>
            </a:r>
            <a:r>
              <a:rPr sz="2450" b="1" i="1" spc="-75" dirty="0">
                <a:latin typeface="Verdana"/>
                <a:cs typeface="Verdana"/>
              </a:rPr>
              <a:t>e</a:t>
            </a:r>
            <a:r>
              <a:rPr sz="2450" b="1" i="1" spc="-140" dirty="0">
                <a:latin typeface="Verdana"/>
                <a:cs typeface="Verdana"/>
              </a:rPr>
              <a:t> </a:t>
            </a:r>
            <a:r>
              <a:rPr sz="2450" b="1" i="1" spc="-10" dirty="0">
                <a:latin typeface="Verdana"/>
                <a:cs typeface="Verdana"/>
              </a:rPr>
              <a:t>P</a:t>
            </a:r>
            <a:r>
              <a:rPr sz="2450" b="1" i="1" spc="-180" dirty="0">
                <a:latin typeface="Verdana"/>
                <a:cs typeface="Verdana"/>
              </a:rPr>
              <a:t>r</a:t>
            </a:r>
            <a:r>
              <a:rPr sz="2450" b="1" i="1" spc="-150" dirty="0">
                <a:latin typeface="Verdana"/>
                <a:cs typeface="Verdana"/>
              </a:rPr>
              <a:t>oj</a:t>
            </a:r>
            <a:r>
              <a:rPr sz="2450" b="1" i="1" spc="-30" dirty="0">
                <a:latin typeface="Verdana"/>
                <a:cs typeface="Verdana"/>
              </a:rPr>
              <a:t>e</a:t>
            </a:r>
            <a:r>
              <a:rPr sz="2450" b="1" i="1" spc="-10" dirty="0">
                <a:latin typeface="Verdana"/>
                <a:cs typeface="Verdana"/>
              </a:rPr>
              <a:t>c</a:t>
            </a:r>
            <a:r>
              <a:rPr sz="2450" b="1" i="1" spc="-40" dirty="0">
                <a:latin typeface="Verdana"/>
                <a:cs typeface="Verdana"/>
              </a:rPr>
              <a:t>t</a:t>
            </a:r>
            <a:endParaRPr sz="24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2450" spc="-90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50" dirty="0">
                <a:latin typeface="Verdana"/>
                <a:cs typeface="Verdana"/>
              </a:rPr>
              <a:t>f</a:t>
            </a:r>
            <a:r>
              <a:rPr sz="2450" spc="-5" dirty="0">
                <a:latin typeface="Verdana"/>
                <a:cs typeface="Verdana"/>
              </a:rPr>
              <a:t>e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35" dirty="0">
                <a:latin typeface="Verdana"/>
                <a:cs typeface="Verdana"/>
              </a:rPr>
              <a:t>tu</a:t>
            </a:r>
            <a:r>
              <a:rPr sz="2450" spc="-1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25" dirty="0">
                <a:latin typeface="Verdana"/>
                <a:cs typeface="Verdana"/>
              </a:rPr>
              <a:t>f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30" dirty="0">
                <a:latin typeface="Verdana"/>
                <a:cs typeface="Verdana"/>
              </a:rPr>
              <a:t>w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50" dirty="0">
                <a:latin typeface="Verdana"/>
                <a:cs typeface="Verdana"/>
              </a:rPr>
              <a:t>b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15" dirty="0">
                <a:latin typeface="Verdana"/>
                <a:cs typeface="Verdana"/>
              </a:rPr>
              <a:t>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90" dirty="0">
                <a:latin typeface="Verdana"/>
                <a:cs typeface="Verdana"/>
              </a:rPr>
              <a:t>: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45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30" dirty="0">
                <a:latin typeface="Verdana"/>
                <a:cs typeface="Verdana"/>
              </a:rPr>
              <a:t>ulat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70" dirty="0">
                <a:latin typeface="Verdana"/>
                <a:cs typeface="Verdana"/>
              </a:rPr>
              <a:t>s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85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85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50" dirty="0">
                <a:latin typeface="Verdana"/>
                <a:cs typeface="Verdana"/>
              </a:rPr>
              <a:t>p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2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0" dirty="0">
                <a:latin typeface="Verdana"/>
                <a:cs typeface="Verdana"/>
              </a:rPr>
              <a:t>G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80" dirty="0">
                <a:latin typeface="Verdana"/>
                <a:cs typeface="Verdana"/>
              </a:rPr>
              <a:t>r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125" dirty="0">
                <a:latin typeface="Verdana"/>
                <a:cs typeface="Verdana"/>
              </a:rPr>
              <a:t>n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9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-75" dirty="0">
                <a:latin typeface="Verdana"/>
                <a:cs typeface="Verdana"/>
              </a:rPr>
              <a:t>y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25" dirty="0">
                <a:latin typeface="Verdana"/>
                <a:cs typeface="Verdana"/>
              </a:rPr>
              <a:t>f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50" dirty="0">
                <a:latin typeface="Verdana"/>
                <a:cs typeface="Verdana"/>
              </a:rPr>
              <a:t>p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2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70" dirty="0">
                <a:latin typeface="Verdana"/>
                <a:cs typeface="Verdana"/>
              </a:rPr>
              <a:t>s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5" dirty="0">
                <a:latin typeface="Verdana"/>
                <a:cs typeface="Verdana"/>
              </a:rPr>
              <a:t>S</a:t>
            </a:r>
            <a:r>
              <a:rPr sz="2450" spc="-40" dirty="0">
                <a:latin typeface="Verdana"/>
                <a:cs typeface="Verdana"/>
              </a:rPr>
              <a:t>a</a:t>
            </a:r>
            <a:r>
              <a:rPr sz="2450" spc="-110" dirty="0">
                <a:latin typeface="Verdana"/>
                <a:cs typeface="Verdana"/>
              </a:rPr>
              <a:t>v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50" dirty="0">
                <a:latin typeface="Verdana"/>
                <a:cs typeface="Verdana"/>
              </a:rPr>
              <a:t>gs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0" dirty="0">
                <a:latin typeface="Verdana"/>
                <a:cs typeface="Verdana"/>
              </a:rPr>
              <a:t>G</a:t>
            </a:r>
            <a:r>
              <a:rPr sz="2450" spc="50" dirty="0">
                <a:latin typeface="Verdana"/>
                <a:cs typeface="Verdana"/>
              </a:rPr>
              <a:t>ui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5" dirty="0">
                <a:latin typeface="Verdana"/>
                <a:cs typeface="Verdana"/>
              </a:rPr>
              <a:t>S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b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70" dirty="0">
                <a:latin typeface="Verdana"/>
                <a:cs typeface="Verdana"/>
              </a:rPr>
              <a:t>R</a:t>
            </a:r>
            <a:r>
              <a:rPr sz="2450" spc="-15" dirty="0">
                <a:latin typeface="Verdana"/>
                <a:cs typeface="Verdana"/>
              </a:rPr>
              <a:t>at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180" dirty="0">
                <a:latin typeface="Verdana"/>
                <a:cs typeface="Verdana"/>
              </a:rPr>
              <a:t>Mo</a:t>
            </a:r>
            <a:r>
              <a:rPr sz="2450" spc="150" dirty="0">
                <a:latin typeface="Verdana"/>
                <a:cs typeface="Verdana"/>
              </a:rPr>
              <a:t>b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85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150" dirty="0">
                <a:latin typeface="Verdana"/>
                <a:cs typeface="Verdana"/>
              </a:rPr>
              <a:t>p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150" dirty="0">
                <a:latin typeface="Verdana"/>
                <a:cs typeface="Verdana"/>
              </a:rPr>
              <a:t>v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ss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85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85" dirty="0">
                <a:latin typeface="Verdana"/>
                <a:cs typeface="Verdana"/>
              </a:rPr>
              <a:t>r</a:t>
            </a:r>
            <a:r>
              <a:rPr sz="2450" spc="-170" dirty="0">
                <a:latin typeface="Verdana"/>
                <a:cs typeface="Verdana"/>
              </a:rPr>
              <a:t>-</a:t>
            </a:r>
            <a:r>
              <a:rPr sz="2450" spc="130" dirty="0">
                <a:latin typeface="Verdana"/>
                <a:cs typeface="Verdana"/>
              </a:rPr>
              <a:t>F</a:t>
            </a:r>
            <a:r>
              <a:rPr sz="2450" spc="-75" dirty="0">
                <a:latin typeface="Verdana"/>
                <a:cs typeface="Verdana"/>
              </a:rPr>
              <a:t>r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-110" dirty="0">
                <a:latin typeface="Verdana"/>
                <a:cs typeface="Verdana"/>
              </a:rPr>
              <a:t>y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285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5" dirty="0">
                <a:latin typeface="Verdana"/>
                <a:cs typeface="Verdana"/>
              </a:rPr>
              <a:t>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spc="-50" dirty="0">
                <a:latin typeface="Verdana"/>
                <a:cs typeface="Verdana"/>
              </a:rPr>
              <a:t>f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90" dirty="0">
                <a:latin typeface="Verdana"/>
                <a:cs typeface="Verdana"/>
              </a:rPr>
              <a:t>c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  <a:p>
            <a:pPr marL="421005" indent="-408940">
              <a:lnSpc>
                <a:spcPct val="100000"/>
              </a:lnSpc>
              <a:spcBef>
                <a:spcPts val="509"/>
              </a:spcBef>
              <a:buChar char="·"/>
              <a:tabLst>
                <a:tab pos="421005" algn="l"/>
                <a:tab pos="421640" algn="l"/>
              </a:tabLst>
            </a:pPr>
            <a:r>
              <a:rPr sz="2450" spc="80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80" dirty="0">
                <a:latin typeface="Verdana"/>
                <a:cs typeface="Verdana"/>
              </a:rPr>
              <a:t>r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150" dirty="0">
                <a:latin typeface="Verdana"/>
                <a:cs typeface="Verdana"/>
              </a:rPr>
              <a:t>v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5" dirty="0">
                <a:latin typeface="Verdana"/>
                <a:cs typeface="Verdana"/>
              </a:rPr>
              <a:t>D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150" dirty="0">
                <a:latin typeface="Verdana"/>
                <a:cs typeface="Verdana"/>
              </a:rPr>
              <a:t>b</a:t>
            </a:r>
            <a:r>
              <a:rPr sz="2450" spc="50" dirty="0">
                <a:latin typeface="Verdana"/>
                <a:cs typeface="Verdana"/>
              </a:rPr>
              <a:t>o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4824" cy="10286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8896321" y="887987"/>
            <a:ext cx="8648700" cy="1752600"/>
            <a:chOff x="8896321" y="887987"/>
            <a:chExt cx="8648700" cy="1752600"/>
          </a:xfrm>
        </p:grpSpPr>
        <p:sp>
          <p:nvSpPr>
            <p:cNvPr id="4" name="object 4"/>
            <p:cNvSpPr/>
            <p:nvPr/>
          </p:nvSpPr>
          <p:spPr>
            <a:xfrm>
              <a:off x="8896321" y="887987"/>
              <a:ext cx="8648700" cy="1752600"/>
            </a:xfrm>
            <a:custGeom>
              <a:avLst/>
              <a:gdLst/>
              <a:ahLst/>
              <a:cxnLst/>
              <a:rect l="l" t="t" r="r" b="b"/>
              <a:pathLst>
                <a:path w="8648700" h="1752600">
                  <a:moveTo>
                    <a:pt x="8648699" y="1752599"/>
                  </a:moveTo>
                  <a:lnTo>
                    <a:pt x="0" y="1752599"/>
                  </a:lnTo>
                  <a:lnTo>
                    <a:pt x="0" y="0"/>
                  </a:lnTo>
                  <a:lnTo>
                    <a:pt x="8648699" y="0"/>
                  </a:lnTo>
                  <a:lnTo>
                    <a:pt x="8648699" y="17525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45994" y="1111005"/>
              <a:ext cx="723900" cy="593725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45994" y="1111005"/>
              <a:ext cx="723900" cy="59372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45994" y="1111005"/>
              <a:ext cx="723900" cy="593725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419612" y="923680"/>
            <a:ext cx="5436870" cy="17399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465455" marR="5080" indent="-453390">
              <a:lnSpc>
                <a:spcPct val="100400"/>
              </a:lnSpc>
              <a:spcBef>
                <a:spcPts val="95"/>
              </a:spcBef>
              <a:tabLst>
                <a:tab pos="4872355" algn="l"/>
              </a:tabLst>
            </a:pPr>
            <a:r>
              <a:rPr sz="5600" i="1" spc="-430" dirty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sz="5600" i="1" spc="-21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5600" i="1" spc="-60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5600" i="1" spc="405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5600" i="1" spc="-145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5600" i="1" spc="26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5600" i="1" spc="-21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5600" i="1" spc="185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5600" i="1" spc="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5600" i="1" spc="-65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5600" i="1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5600" i="1" spc="165" dirty="0">
                <a:solidFill>
                  <a:srgbClr val="FFFFFF"/>
                </a:solidFill>
                <a:latin typeface="Times New Roman"/>
                <a:cs typeface="Times New Roman"/>
              </a:rPr>
              <a:t>D  </a:t>
            </a:r>
            <a:r>
              <a:rPr sz="5600" i="1" spc="140" dirty="0">
                <a:solidFill>
                  <a:srgbClr val="FFFFFF"/>
                </a:solidFill>
                <a:latin typeface="Times New Roman"/>
                <a:cs typeface="Times New Roman"/>
              </a:rPr>
              <a:t>HIGHLIGHTS</a:t>
            </a:r>
            <a:endParaRPr sz="56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27635" y="3190196"/>
            <a:ext cx="7854950" cy="5740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300"/>
              </a:lnSpc>
              <a:spcBef>
                <a:spcPts val="95"/>
              </a:spcBef>
              <a:tabLst>
                <a:tab pos="1241425" algn="l"/>
                <a:tab pos="1997075" algn="l"/>
                <a:tab pos="3381375" algn="l"/>
                <a:tab pos="4173854" algn="l"/>
                <a:tab pos="5149215" algn="l"/>
                <a:tab pos="5946140" algn="l"/>
                <a:tab pos="6657340" algn="l"/>
              </a:tabLst>
            </a:pPr>
            <a:r>
              <a:rPr sz="2450" spc="-665" dirty="0">
                <a:latin typeface="Verdana"/>
                <a:cs typeface="Verdana"/>
              </a:rPr>
              <a:t>1</a:t>
            </a:r>
            <a:r>
              <a:rPr sz="2450" spc="-395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65" dirty="0">
                <a:latin typeface="Verdana"/>
                <a:cs typeface="Verdana"/>
              </a:rPr>
              <a:t>r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80" dirty="0">
                <a:latin typeface="Verdana"/>
                <a:cs typeface="Verdana"/>
              </a:rPr>
              <a:t>gi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15" dirty="0">
                <a:latin typeface="Verdana"/>
                <a:cs typeface="Verdana"/>
              </a:rPr>
              <a:t>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80" dirty="0">
                <a:latin typeface="Verdana"/>
                <a:cs typeface="Verdana"/>
              </a:rPr>
              <a:t>gi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5" dirty="0">
                <a:latin typeface="Verdana"/>
                <a:cs typeface="Verdana"/>
              </a:rPr>
              <a:t>t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95" dirty="0">
                <a:latin typeface="Verdana"/>
                <a:cs typeface="Verdana"/>
              </a:rPr>
              <a:t>s</a:t>
            </a:r>
            <a:r>
              <a:rPr sz="2450" spc="-125" dirty="0">
                <a:latin typeface="Verdana"/>
                <a:cs typeface="Verdana"/>
              </a:rPr>
              <a:t>y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15" dirty="0">
                <a:latin typeface="Verdana"/>
                <a:cs typeface="Verdana"/>
              </a:rPr>
              <a:t>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0" dirty="0">
                <a:latin typeface="Verdana"/>
                <a:cs typeface="Verdana"/>
              </a:rPr>
              <a:t>m.  </a:t>
            </a:r>
            <a:r>
              <a:rPr sz="2450" spc="-135" dirty="0">
                <a:latin typeface="Verdana"/>
                <a:cs typeface="Verdana"/>
              </a:rPr>
              <a:t>2</a:t>
            </a:r>
            <a:r>
              <a:rPr sz="2450" spc="-395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65" dirty="0">
                <a:latin typeface="Verdana"/>
                <a:cs typeface="Verdana"/>
              </a:rPr>
              <a:t>r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35" dirty="0">
                <a:latin typeface="Verdana"/>
                <a:cs typeface="Verdana"/>
              </a:rPr>
              <a:t>ula</a:t>
            </a:r>
            <a:r>
              <a:rPr sz="2450" spc="-25" dirty="0">
                <a:latin typeface="Verdana"/>
                <a:cs typeface="Verdana"/>
              </a:rPr>
              <a:t>t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80" dirty="0">
                <a:latin typeface="Verdana"/>
                <a:cs typeface="Verdana"/>
              </a:rPr>
              <a:t>x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  <a:p>
            <a:pPr marL="12700" marR="5080">
              <a:lnSpc>
                <a:spcPct val="117300"/>
              </a:lnSpc>
              <a:spcBef>
                <a:spcPts val="75"/>
              </a:spcBef>
              <a:tabLst>
                <a:tab pos="1345565" algn="l"/>
                <a:tab pos="2142490" algn="l"/>
                <a:tab pos="3081655" algn="l"/>
                <a:tab pos="4652645" algn="l"/>
                <a:tab pos="5398770" algn="l"/>
                <a:tab pos="6833234" algn="l"/>
              </a:tabLst>
            </a:pPr>
            <a:r>
              <a:rPr sz="2450" spc="-340" dirty="0">
                <a:latin typeface="Verdana"/>
                <a:cs typeface="Verdana"/>
              </a:rPr>
              <a:t>3</a:t>
            </a:r>
            <a:r>
              <a:rPr sz="2450" spc="-220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65" dirty="0">
                <a:latin typeface="Verdana"/>
                <a:cs typeface="Verdana"/>
              </a:rPr>
              <a:t>r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10" dirty="0">
                <a:latin typeface="Verdana"/>
                <a:cs typeface="Verdana"/>
              </a:rPr>
              <a:t>v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0" dirty="0">
                <a:latin typeface="Verdana"/>
                <a:cs typeface="Verdana"/>
              </a:rPr>
              <a:t>e</a:t>
            </a:r>
            <a:r>
              <a:rPr sz="2450" spc="170" dirty="0">
                <a:latin typeface="Verdana"/>
                <a:cs typeface="Verdana"/>
              </a:rPr>
              <a:t>w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25" dirty="0">
                <a:latin typeface="Verdana"/>
                <a:cs typeface="Verdana"/>
              </a:rPr>
              <a:t>f</a:t>
            </a:r>
            <a:r>
              <a:rPr sz="2450" spc="-50" dirty="0">
                <a:latin typeface="Verdana"/>
                <a:cs typeface="Verdana"/>
              </a:rPr>
              <a:t>f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-155" dirty="0">
                <a:latin typeface="Verdana"/>
                <a:cs typeface="Verdana"/>
              </a:rPr>
              <a:t>S</a:t>
            </a:r>
            <a:r>
              <a:rPr sz="2450" spc="-40" dirty="0">
                <a:latin typeface="Verdana"/>
                <a:cs typeface="Verdana"/>
              </a:rPr>
              <a:t>a</a:t>
            </a:r>
            <a:r>
              <a:rPr sz="2450" spc="-110" dirty="0">
                <a:latin typeface="Verdana"/>
                <a:cs typeface="Verdana"/>
              </a:rPr>
              <a:t>v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50" dirty="0">
                <a:latin typeface="Verdana"/>
                <a:cs typeface="Verdana"/>
              </a:rPr>
              <a:t>gs</a:t>
            </a:r>
            <a:r>
              <a:rPr sz="2450" dirty="0">
                <a:latin typeface="Verdana"/>
                <a:cs typeface="Verdana"/>
              </a:rPr>
              <a:t>	</a:t>
            </a:r>
            <a:r>
              <a:rPr sz="2450" spc="10" dirty="0">
                <a:latin typeface="Verdana"/>
                <a:cs typeface="Verdana"/>
              </a:rPr>
              <a:t>G</a:t>
            </a:r>
            <a:r>
              <a:rPr sz="2450" spc="114" dirty="0">
                <a:latin typeface="Verdana"/>
                <a:cs typeface="Verdana"/>
              </a:rPr>
              <a:t>u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360" dirty="0">
                <a:latin typeface="Verdana"/>
                <a:cs typeface="Verdana"/>
              </a:rPr>
              <a:t>.  </a:t>
            </a:r>
            <a:r>
              <a:rPr sz="2450" spc="120" dirty="0">
                <a:latin typeface="Verdana"/>
                <a:cs typeface="Verdana"/>
              </a:rPr>
              <a:t>4</a:t>
            </a:r>
            <a:r>
              <a:rPr sz="2450" spc="-395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65" dirty="0">
                <a:latin typeface="Verdana"/>
                <a:cs typeface="Verdana"/>
              </a:rPr>
              <a:t>r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dd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5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  <a:p>
            <a:pPr marL="94615" marR="1100455" indent="-82550">
              <a:lnSpc>
                <a:spcPct val="117300"/>
              </a:lnSpc>
              <a:spcBef>
                <a:spcPts val="5"/>
              </a:spcBef>
            </a:pPr>
            <a:r>
              <a:rPr sz="2450" spc="-160" dirty="0">
                <a:latin typeface="Verdana"/>
                <a:cs typeface="Verdana"/>
              </a:rPr>
              <a:t>5</a:t>
            </a:r>
            <a:r>
              <a:rPr sz="2450" spc="-395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10" dirty="0">
                <a:latin typeface="Verdana"/>
                <a:cs typeface="Verdana"/>
              </a:rPr>
              <a:t>v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0" dirty="0">
                <a:latin typeface="Verdana"/>
                <a:cs typeface="Verdana"/>
              </a:rPr>
              <a:t>e</a:t>
            </a:r>
            <a:r>
              <a:rPr sz="2450" spc="170" dirty="0">
                <a:latin typeface="Verdana"/>
                <a:cs typeface="Verdana"/>
              </a:rPr>
              <a:t>w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150" dirty="0">
                <a:latin typeface="Verdana"/>
                <a:cs typeface="Verdana"/>
              </a:rPr>
              <a:t>p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c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-150" dirty="0">
                <a:latin typeface="Verdana"/>
                <a:cs typeface="Verdana"/>
              </a:rPr>
              <a:t>v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60" dirty="0">
                <a:latin typeface="Verdana"/>
                <a:cs typeface="Verdana"/>
              </a:rPr>
              <a:t>.  </a:t>
            </a:r>
            <a:r>
              <a:rPr sz="2450" spc="-35" dirty="0">
                <a:latin typeface="Verdana"/>
                <a:cs typeface="Verdana"/>
              </a:rPr>
              <a:t>6</a:t>
            </a:r>
            <a:r>
              <a:rPr sz="2450" spc="-395" dirty="0">
                <a:latin typeface="Verdana"/>
                <a:cs typeface="Verdana"/>
              </a:rPr>
              <a:t>.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20" dirty="0">
                <a:latin typeface="Verdana"/>
                <a:cs typeface="Verdana"/>
              </a:rPr>
              <a:t>k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0" dirty="0">
                <a:latin typeface="Verdana"/>
                <a:cs typeface="Verdana"/>
              </a:rPr>
              <a:t>p</a:t>
            </a:r>
            <a:r>
              <a:rPr sz="2450" spc="-75" dirty="0">
                <a:latin typeface="Verdana"/>
                <a:cs typeface="Verdana"/>
              </a:rPr>
              <a:t>r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25" dirty="0">
                <a:latin typeface="Verdana"/>
                <a:cs typeface="Verdana"/>
              </a:rPr>
              <a:t>f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  <a:p>
            <a:pPr marL="248285" indent="-236220">
              <a:lnSpc>
                <a:spcPct val="100000"/>
              </a:lnSpc>
              <a:spcBef>
                <a:spcPts val="509"/>
              </a:spcBef>
              <a:buSzPct val="95918"/>
              <a:buAutoNum type="arabicPeriod" startAt="7"/>
              <a:tabLst>
                <a:tab pos="248920" algn="l"/>
              </a:tabLst>
            </a:pPr>
            <a:r>
              <a:rPr sz="2450" spc="-90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80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10" dirty="0">
                <a:latin typeface="Verdana"/>
                <a:cs typeface="Verdana"/>
              </a:rPr>
              <a:t>v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0" dirty="0">
                <a:latin typeface="Verdana"/>
                <a:cs typeface="Verdana"/>
              </a:rPr>
              <a:t>e</a:t>
            </a:r>
            <a:r>
              <a:rPr sz="2450" spc="170" dirty="0">
                <a:latin typeface="Verdana"/>
                <a:cs typeface="Verdana"/>
              </a:rPr>
              <a:t>w</a:t>
            </a:r>
            <a:endParaRPr sz="2450">
              <a:latin typeface="Verdana"/>
              <a:cs typeface="Verdana"/>
            </a:endParaRPr>
          </a:p>
          <a:p>
            <a:pPr marL="918210" marR="3549015" lvl="1">
              <a:lnSpc>
                <a:spcPct val="117300"/>
              </a:lnSpc>
              <a:spcBef>
                <a:spcPts val="75"/>
              </a:spcBef>
              <a:buSzPct val="95918"/>
              <a:buAutoNum type="arabicPeriod"/>
              <a:tabLst>
                <a:tab pos="1099820" algn="l"/>
              </a:tabLst>
            </a:pPr>
            <a:r>
              <a:rPr sz="2450" spc="-90" dirty="0">
                <a:latin typeface="Verdana"/>
                <a:cs typeface="Verdana"/>
              </a:rPr>
              <a:t>T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70" dirty="0">
                <a:latin typeface="Verdana"/>
                <a:cs typeface="Verdana"/>
              </a:rPr>
              <a:t>w</a:t>
            </a:r>
            <a:r>
              <a:rPr sz="2450" spc="125" dirty="0">
                <a:latin typeface="Verdana"/>
                <a:cs typeface="Verdana"/>
              </a:rPr>
              <a:t>h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25" dirty="0">
                <a:latin typeface="Verdana"/>
                <a:cs typeface="Verdana"/>
              </a:rPr>
              <a:t>e 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30" dirty="0">
                <a:latin typeface="Verdana"/>
                <a:cs typeface="Verdana"/>
              </a:rPr>
              <a:t>Database </a:t>
            </a:r>
            <a:r>
              <a:rPr sz="2450" spc="-180" dirty="0">
                <a:latin typeface="Verdana"/>
                <a:cs typeface="Verdana"/>
              </a:rPr>
              <a:t>2.Tax </a:t>
            </a:r>
            <a:r>
              <a:rPr sz="2450" spc="-175" dirty="0">
                <a:latin typeface="Verdana"/>
                <a:cs typeface="Verdana"/>
              </a:rPr>
              <a:t> </a:t>
            </a:r>
            <a:r>
              <a:rPr sz="2450" spc="30" dirty="0">
                <a:latin typeface="Verdana"/>
                <a:cs typeface="Verdana"/>
              </a:rPr>
              <a:t>Calculations </a:t>
            </a:r>
            <a:r>
              <a:rPr sz="2450" spc="35" dirty="0">
                <a:latin typeface="Verdana"/>
                <a:cs typeface="Verdana"/>
              </a:rPr>
              <a:t> </a:t>
            </a:r>
            <a:r>
              <a:rPr sz="2450" spc="-265" dirty="0">
                <a:latin typeface="Verdana"/>
                <a:cs typeface="Verdana"/>
              </a:rPr>
              <a:t>3.</a:t>
            </a:r>
            <a:r>
              <a:rPr sz="2450" spc="155" dirty="0">
                <a:latin typeface="Verdana"/>
                <a:cs typeface="Verdana"/>
              </a:rPr>
              <a:t>D</a:t>
            </a:r>
            <a:r>
              <a:rPr sz="2450" spc="-110" dirty="0">
                <a:latin typeface="Verdana"/>
                <a:cs typeface="Verdana"/>
              </a:rPr>
              <a:t>y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05" dirty="0">
                <a:latin typeface="Verdana"/>
                <a:cs typeface="Verdana"/>
              </a:rPr>
              <a:t>E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70" dirty="0">
                <a:latin typeface="Verdana"/>
                <a:cs typeface="Verdana"/>
              </a:rPr>
              <a:t>s</a:t>
            </a:r>
            <a:endParaRPr sz="2450">
              <a:latin typeface="Verdana"/>
              <a:cs typeface="Verdana"/>
            </a:endParaRPr>
          </a:p>
          <a:p>
            <a:pPr marL="12700" marR="3114040">
              <a:lnSpc>
                <a:spcPct val="117300"/>
              </a:lnSpc>
              <a:buSzPct val="95918"/>
              <a:buAutoNum type="arabicPeriod" startAt="7"/>
              <a:tabLst>
                <a:tab pos="294005" algn="l"/>
              </a:tabLst>
            </a:pPr>
            <a:r>
              <a:rPr sz="2450" spc="80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dd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65" dirty="0">
                <a:latin typeface="Verdana"/>
                <a:cs typeface="Verdana"/>
              </a:rPr>
              <a:t>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30" dirty="0">
                <a:latin typeface="Verdana"/>
                <a:cs typeface="Verdana"/>
              </a:rPr>
              <a:t>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5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60" dirty="0">
                <a:latin typeface="Verdana"/>
                <a:cs typeface="Verdana"/>
              </a:rPr>
              <a:t>.  </a:t>
            </a:r>
            <a:r>
              <a:rPr sz="2450" spc="-85" dirty="0">
                <a:latin typeface="Verdana"/>
                <a:cs typeface="Verdana"/>
              </a:rPr>
              <a:t>9</a:t>
            </a:r>
            <a:r>
              <a:rPr sz="2450" spc="-290" dirty="0">
                <a:latin typeface="Verdana"/>
                <a:cs typeface="Verdana"/>
              </a:rPr>
              <a:t>.</a:t>
            </a:r>
            <a:r>
              <a:rPr sz="2450" spc="80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dd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65" dirty="0">
                <a:latin typeface="Verdana"/>
                <a:cs typeface="Verdana"/>
              </a:rPr>
              <a:t>U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-55" dirty="0">
                <a:latin typeface="Verdana"/>
                <a:cs typeface="Verdana"/>
              </a:rPr>
              <a:t>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5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60" dirty="0">
                <a:latin typeface="Verdana"/>
                <a:cs typeface="Verdana"/>
              </a:rPr>
              <a:t>.  </a:t>
            </a:r>
            <a:r>
              <a:rPr sz="2450" spc="-665" dirty="0">
                <a:latin typeface="Verdana"/>
                <a:cs typeface="Verdana"/>
              </a:rPr>
              <a:t>1</a:t>
            </a:r>
            <a:r>
              <a:rPr sz="2450" spc="50" dirty="0">
                <a:latin typeface="Verdana"/>
                <a:cs typeface="Verdana"/>
              </a:rPr>
              <a:t>0</a:t>
            </a:r>
            <a:r>
              <a:rPr sz="2450" spc="-290" dirty="0">
                <a:latin typeface="Verdana"/>
                <a:cs typeface="Verdana"/>
              </a:rPr>
              <a:t>.</a:t>
            </a:r>
            <a:r>
              <a:rPr sz="2450" spc="80" dirty="0">
                <a:latin typeface="Verdana"/>
                <a:cs typeface="Verdana"/>
              </a:rPr>
              <a:t>A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240" dirty="0">
                <a:latin typeface="Verdana"/>
                <a:cs typeface="Verdana"/>
              </a:rPr>
              <a:t>m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ll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35" dirty="0">
                <a:latin typeface="Verdana"/>
                <a:cs typeface="Verdana"/>
              </a:rPr>
              <a:t>et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il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70" dirty="0">
                <a:latin typeface="Verdana"/>
                <a:cs typeface="Verdana"/>
              </a:rPr>
              <a:t>.</a:t>
            </a:r>
            <a:endParaRPr sz="2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664080" y="683634"/>
            <a:ext cx="428625" cy="346075"/>
            <a:chOff x="10664080" y="683634"/>
            <a:chExt cx="428625" cy="346075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64080" y="683634"/>
              <a:ext cx="428625" cy="346075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664080" y="683634"/>
              <a:ext cx="428625" cy="346075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08635" y="569334"/>
            <a:ext cx="1203325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i="1" spc="229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3300" i="1" spc="-14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3300" i="1" spc="85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3300" i="1" spc="105" dirty="0">
                <a:solidFill>
                  <a:srgbClr val="FFFFFF"/>
                </a:solidFill>
                <a:latin typeface="Times New Roman"/>
                <a:cs typeface="Times New Roman"/>
              </a:rPr>
              <a:t>H</a:t>
            </a:r>
            <a:endParaRPr sz="33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64080" y="683634"/>
            <a:ext cx="428625" cy="346075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1032061" y="569334"/>
            <a:ext cx="298704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1" i="1" spc="5" dirty="0">
                <a:solidFill>
                  <a:srgbClr val="FFFFFF"/>
                </a:solidFill>
                <a:latin typeface="Times New Roman"/>
                <a:cs typeface="Times New Roman"/>
              </a:rPr>
              <a:t>ICAL</a:t>
            </a:r>
            <a:r>
              <a:rPr sz="3300" b="1" i="1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00" b="1" i="1" spc="60" dirty="0">
                <a:solidFill>
                  <a:srgbClr val="FFFFFF"/>
                </a:solidFill>
                <a:latin typeface="Times New Roman"/>
                <a:cs typeface="Times New Roman"/>
              </a:rPr>
              <a:t>ASPECTS</a:t>
            </a:r>
            <a:endParaRPr sz="33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13061" y="1372452"/>
            <a:ext cx="8169909" cy="75253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7325" indent="-175260" algn="just">
              <a:lnSpc>
                <a:spcPct val="100000"/>
              </a:lnSpc>
              <a:spcBef>
                <a:spcPts val="100"/>
              </a:spcBef>
              <a:buSzPct val="90740"/>
              <a:buChar char="•"/>
              <a:tabLst>
                <a:tab pos="187960" algn="l"/>
              </a:tabLst>
            </a:pPr>
            <a:r>
              <a:rPr sz="270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700" spc="-11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700" spc="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700" spc="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114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0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3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00" spc="5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700" spc="114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0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700" spc="9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700" spc="-6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00" spc="-18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700" spc="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700" spc="-6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700" spc="-65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endParaRPr sz="2700">
              <a:latin typeface="Verdana"/>
              <a:cs typeface="Verdana"/>
            </a:endParaRPr>
          </a:p>
          <a:p>
            <a:pPr marL="12700" marR="5080" algn="just">
              <a:lnSpc>
                <a:spcPct val="100299"/>
              </a:lnSpc>
              <a:spcBef>
                <a:spcPts val="50"/>
              </a:spcBef>
              <a:buSzPct val="95833"/>
              <a:buChar char="•"/>
              <a:tabLst>
                <a:tab pos="103505" algn="l"/>
              </a:tabLst>
            </a:pPr>
            <a:r>
              <a:rPr sz="2400" spc="5" dirty="0">
                <a:solidFill>
                  <a:srgbClr val="FFFFFF"/>
                </a:solidFill>
                <a:latin typeface="Verdana"/>
                <a:cs typeface="Verdana"/>
              </a:rPr>
              <a:t>User</a:t>
            </a:r>
            <a:r>
              <a:rPr sz="2400" spc="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Interface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65" dirty="0">
                <a:solidFill>
                  <a:srgbClr val="FFFFFF"/>
                </a:solidFill>
                <a:latin typeface="Verdana"/>
                <a:cs typeface="Verdana"/>
              </a:rPr>
              <a:t>(UI):</a:t>
            </a:r>
            <a:r>
              <a:rPr sz="24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sz="2400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layer</a:t>
            </a:r>
            <a:r>
              <a:rPr sz="24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Verdana"/>
                <a:cs typeface="Verdana"/>
              </a:rPr>
              <a:t>includes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400" spc="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components </a:t>
            </a:r>
            <a:r>
              <a:rPr sz="2400" spc="30" dirty="0">
                <a:solidFill>
                  <a:srgbClr val="FFFFFF"/>
                </a:solidFill>
                <a:latin typeface="Verdana"/>
                <a:cs typeface="Verdana"/>
              </a:rPr>
              <a:t>that </a:t>
            </a:r>
            <a:r>
              <a:rPr sz="2400" spc="10" dirty="0">
                <a:solidFill>
                  <a:srgbClr val="FFFFFF"/>
                </a:solidFill>
                <a:latin typeface="Verdana"/>
                <a:cs typeface="Verdana"/>
              </a:rPr>
              <a:t>interact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users,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such 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sz="2400" spc="85" dirty="0">
                <a:solidFill>
                  <a:srgbClr val="FFFFFF"/>
                </a:solidFill>
                <a:latin typeface="Verdana"/>
                <a:cs typeface="Verdana"/>
              </a:rPr>
              <a:t>web </a:t>
            </a:r>
            <a:r>
              <a:rPr sz="2400" spc="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-6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1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-1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3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 marL="12700" marR="5080" algn="just">
              <a:lnSpc>
                <a:spcPts val="2930"/>
              </a:lnSpc>
              <a:spcBef>
                <a:spcPts val="100"/>
              </a:spcBef>
              <a:buSzPct val="95833"/>
              <a:buChar char="•"/>
              <a:tabLst>
                <a:tab pos="103505" algn="l"/>
              </a:tabLst>
            </a:pP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Django</a:t>
            </a:r>
            <a:r>
              <a:rPr sz="2400" spc="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60" dirty="0">
                <a:solidFill>
                  <a:srgbClr val="FFFFFF"/>
                </a:solidFill>
                <a:latin typeface="Verdana"/>
                <a:cs typeface="Verdana"/>
              </a:rPr>
              <a:t>Templates: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Django's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built-in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35" dirty="0">
                <a:solidFill>
                  <a:srgbClr val="FFFFFF"/>
                </a:solidFill>
                <a:latin typeface="Verdana"/>
                <a:cs typeface="Verdana"/>
              </a:rPr>
              <a:t>template </a:t>
            </a:r>
            <a:r>
              <a:rPr sz="2400" spc="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engine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allows </a:t>
            </a:r>
            <a:r>
              <a:rPr sz="2400" spc="-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2400" spc="1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2400" spc="85" dirty="0">
                <a:solidFill>
                  <a:srgbClr val="FFFFFF"/>
                </a:solidFill>
                <a:latin typeface="Verdana"/>
                <a:cs typeface="Verdana"/>
              </a:rPr>
              <a:t>deﬁne </a:t>
            </a:r>
            <a:r>
              <a:rPr sz="2400" spc="95" dirty="0">
                <a:solidFill>
                  <a:srgbClr val="FFFFFF"/>
                </a:solidFill>
                <a:latin typeface="Verdana"/>
                <a:cs typeface="Verdana"/>
              </a:rPr>
              <a:t>HTML 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templates </a:t>
            </a:r>
            <a:r>
              <a:rPr sz="2400" spc="30" dirty="0">
                <a:solidFill>
                  <a:srgbClr val="FFFFFF"/>
                </a:solidFill>
                <a:latin typeface="Verdana"/>
                <a:cs typeface="Verdana"/>
              </a:rPr>
              <a:t>that </a:t>
            </a:r>
            <a:r>
              <a:rPr sz="2400" spc="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render </a:t>
            </a:r>
            <a:r>
              <a:rPr sz="2400" spc="55" dirty="0">
                <a:solidFill>
                  <a:srgbClr val="FFFFFF"/>
                </a:solidFill>
                <a:latin typeface="Verdana"/>
                <a:cs typeface="Verdana"/>
              </a:rPr>
              <a:t>dynamic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content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0" dirty="0">
                <a:solidFill>
                  <a:srgbClr val="FFFFFF"/>
                </a:solidFill>
                <a:latin typeface="Verdana"/>
                <a:cs typeface="Verdana"/>
              </a:rPr>
              <a:t>interact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with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back- </a:t>
            </a:r>
            <a:r>
              <a:rPr sz="2400" spc="-8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end.</a:t>
            </a:r>
            <a:endParaRPr sz="2400">
              <a:latin typeface="Verdana"/>
              <a:cs typeface="Verdana"/>
            </a:endParaRPr>
          </a:p>
          <a:p>
            <a:pPr marL="12700" marR="5080" algn="just">
              <a:lnSpc>
                <a:spcPts val="2850"/>
              </a:lnSpc>
              <a:spcBef>
                <a:spcPts val="45"/>
              </a:spcBef>
              <a:buSzPct val="95833"/>
              <a:buChar char="•"/>
              <a:tabLst>
                <a:tab pos="103505" algn="l"/>
              </a:tabLst>
            </a:pP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Jazzmin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FFFFFF"/>
                </a:solidFill>
                <a:latin typeface="Verdana"/>
                <a:cs typeface="Verdana"/>
              </a:rPr>
              <a:t>package: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Jazzmin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Verdana"/>
                <a:cs typeface="Verdana"/>
              </a:rPr>
              <a:t>provides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75" dirty="0">
                <a:solidFill>
                  <a:srgbClr val="FFFFFF"/>
                </a:solidFill>
                <a:latin typeface="Verdana"/>
                <a:cs typeface="Verdana"/>
              </a:rPr>
              <a:t>very </a:t>
            </a:r>
            <a:r>
              <a:rPr sz="240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1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-16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3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400" spc="-170" dirty="0">
                <a:solidFill>
                  <a:srgbClr val="FFFFFF"/>
                </a:solidFill>
                <a:latin typeface="Verdana"/>
                <a:cs typeface="Verdana"/>
              </a:rPr>
              <a:t>j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1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400" spc="21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400" spc="14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400" spc="-29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endParaRPr sz="2400">
              <a:latin typeface="Verdana"/>
              <a:cs typeface="Verdana"/>
            </a:endParaRPr>
          </a:p>
          <a:p>
            <a:pPr marL="12700" marR="5080" algn="just">
              <a:lnSpc>
                <a:spcPts val="2930"/>
              </a:lnSpc>
              <a:spcBef>
                <a:spcPts val="10"/>
              </a:spcBef>
              <a:buChar char="•"/>
              <a:tabLst>
                <a:tab pos="248285" algn="l"/>
              </a:tabLst>
            </a:pPr>
            <a:r>
              <a:rPr sz="2400" spc="-90" dirty="0">
                <a:solidFill>
                  <a:srgbClr val="FFFFFF"/>
                </a:solidFill>
                <a:latin typeface="Verdana"/>
                <a:cs typeface="Verdana"/>
              </a:rPr>
              <a:t>Chartjs: </a:t>
            </a:r>
            <a:r>
              <a:rPr sz="2400" spc="-5" dirty="0">
                <a:solidFill>
                  <a:srgbClr val="FFFFFF"/>
                </a:solidFill>
                <a:latin typeface="Verdana"/>
                <a:cs typeface="Verdana"/>
              </a:rPr>
              <a:t>Javascript 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library </a:t>
            </a:r>
            <a:r>
              <a:rPr sz="2400" spc="30" dirty="0">
                <a:solidFill>
                  <a:srgbClr val="FFFFFF"/>
                </a:solidFill>
                <a:latin typeface="Verdana"/>
                <a:cs typeface="Verdana"/>
              </a:rPr>
              <a:t>that </a:t>
            </a:r>
            <a:r>
              <a:rPr sz="2400" spc="-5" dirty="0">
                <a:solidFill>
                  <a:srgbClr val="FFFFFF"/>
                </a:solidFill>
                <a:latin typeface="Verdana"/>
                <a:cs typeface="Verdana"/>
              </a:rPr>
              <a:t>provides interactive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ar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6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-6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400" spc="-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1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400">
              <a:latin typeface="Verdana"/>
              <a:cs typeface="Verdana"/>
            </a:endParaRPr>
          </a:p>
          <a:p>
            <a:pPr marL="262255" indent="-250190" algn="just">
              <a:lnSpc>
                <a:spcPts val="3260"/>
              </a:lnSpc>
              <a:buSzPct val="87272"/>
              <a:buChar char="•"/>
              <a:tabLst>
                <a:tab pos="262890" algn="l"/>
              </a:tabLst>
            </a:pPr>
            <a:r>
              <a:rPr sz="2750" spc="10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50" spc="165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2750" spc="-10" dirty="0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sz="2750" spc="12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75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750" spc="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750" spc="-1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7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750" spc="13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750" spc="-3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50" spc="9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450" spc="-4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50" spc="-1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45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5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50" spc="-590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endParaRPr sz="2450">
              <a:latin typeface="Verdana"/>
              <a:cs typeface="Verdana"/>
            </a:endParaRPr>
          </a:p>
          <a:p>
            <a:pPr marL="12700" marR="5080" algn="just">
              <a:lnSpc>
                <a:spcPct val="101600"/>
              </a:lnSpc>
              <a:spcBef>
                <a:spcPts val="5"/>
              </a:spcBef>
              <a:buSzPct val="95833"/>
              <a:buChar char="•"/>
              <a:tabLst>
                <a:tab pos="103505" algn="l"/>
              </a:tabLst>
            </a:pP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Django: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Django </a:t>
            </a:r>
            <a:r>
              <a:rPr sz="2400" spc="-50" dirty="0">
                <a:solidFill>
                  <a:srgbClr val="FFFFFF"/>
                </a:solidFill>
                <a:latin typeface="Verdana"/>
                <a:cs typeface="Verdana"/>
              </a:rPr>
              <a:t>serves 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400" spc="30" dirty="0">
                <a:solidFill>
                  <a:srgbClr val="FFFFFF"/>
                </a:solidFill>
                <a:latin typeface="Verdana"/>
                <a:cs typeface="Verdana"/>
              </a:rPr>
              <a:t>back-end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framework, </a:t>
            </a:r>
            <a:r>
              <a:rPr sz="2400" spc="-8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handling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60" dirty="0">
                <a:solidFill>
                  <a:srgbClr val="FFFFFF"/>
                </a:solidFill>
                <a:latin typeface="Verdana"/>
                <a:cs typeface="Verdana"/>
              </a:rPr>
              <a:t>HTTP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FFFFFF"/>
                </a:solidFill>
                <a:latin typeface="Verdana"/>
                <a:cs typeface="Verdana"/>
              </a:rPr>
              <a:t>requests,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routing,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Verdana"/>
                <a:cs typeface="Verdana"/>
              </a:rPr>
              <a:t>managing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2400" spc="-8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li</a:t>
            </a:r>
            <a:r>
              <a:rPr sz="2400" spc="1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1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400" spc="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40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400" spc="1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1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400" spc="-3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  <a:p>
            <a:pPr marL="12700" marR="5080" algn="just">
              <a:lnSpc>
                <a:spcPts val="2930"/>
              </a:lnSpc>
              <a:spcBef>
                <a:spcPts val="5"/>
              </a:spcBef>
              <a:buSzPct val="95833"/>
              <a:buChar char="•"/>
              <a:tabLst>
                <a:tab pos="103505" algn="l"/>
              </a:tabLst>
            </a:pP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Django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95" dirty="0">
                <a:solidFill>
                  <a:srgbClr val="FFFFFF"/>
                </a:solidFill>
                <a:latin typeface="Verdana"/>
                <a:cs typeface="Verdana"/>
              </a:rPr>
              <a:t>Views: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Verdana"/>
                <a:cs typeface="Verdana"/>
              </a:rPr>
              <a:t>Views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0" dirty="0">
                <a:solidFill>
                  <a:srgbClr val="FFFFFF"/>
                </a:solidFill>
                <a:latin typeface="Verdana"/>
                <a:cs typeface="Verdana"/>
              </a:rPr>
              <a:t>receive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" dirty="0">
                <a:solidFill>
                  <a:srgbClr val="FFFFFF"/>
                </a:solidFill>
                <a:latin typeface="Verdana"/>
                <a:cs typeface="Verdana"/>
              </a:rPr>
              <a:t>requests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Verdana"/>
                <a:cs typeface="Verdana"/>
              </a:rPr>
              <a:t>from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user </a:t>
            </a:r>
            <a:r>
              <a:rPr sz="2400" spc="-8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5" dirty="0">
                <a:solidFill>
                  <a:srgbClr val="FFFFFF"/>
                </a:solidFill>
                <a:latin typeface="Verdana"/>
                <a:cs typeface="Verdana"/>
              </a:rPr>
              <a:t>interface,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dirty="0">
                <a:solidFill>
                  <a:srgbClr val="FFFFFF"/>
                </a:solidFill>
                <a:latin typeface="Verdana"/>
                <a:cs typeface="Verdana"/>
              </a:rPr>
              <a:t>process</a:t>
            </a:r>
            <a:r>
              <a:rPr sz="2400" spc="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55" dirty="0">
                <a:solidFill>
                  <a:srgbClr val="FFFFFF"/>
                </a:solidFill>
                <a:latin typeface="Verdana"/>
                <a:cs typeface="Verdana"/>
              </a:rPr>
              <a:t>data,</a:t>
            </a:r>
            <a:r>
              <a:rPr sz="240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generate 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appropriate </a:t>
            </a:r>
            <a:r>
              <a:rPr sz="2400" spc="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40" dirty="0">
                <a:solidFill>
                  <a:srgbClr val="FFFFFF"/>
                </a:solidFill>
                <a:latin typeface="Verdana"/>
                <a:cs typeface="Verdana"/>
              </a:rPr>
              <a:t>responses.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They </a:t>
            </a:r>
            <a:r>
              <a:rPr sz="2400" spc="10" dirty="0">
                <a:solidFill>
                  <a:srgbClr val="FFFFFF"/>
                </a:solidFill>
                <a:latin typeface="Verdana"/>
                <a:cs typeface="Verdana"/>
              </a:rPr>
              <a:t>interact </a:t>
            </a:r>
            <a:r>
              <a:rPr sz="2400" spc="65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2400" spc="-10" dirty="0">
                <a:solidFill>
                  <a:srgbClr val="FFFFFF"/>
                </a:solidFill>
                <a:latin typeface="Verdana"/>
                <a:cs typeface="Verdana"/>
              </a:rPr>
              <a:t>models, </a:t>
            </a:r>
            <a:r>
              <a:rPr sz="2400" spc="-65" dirty="0">
                <a:solidFill>
                  <a:srgbClr val="FFFFFF"/>
                </a:solidFill>
                <a:latin typeface="Verdana"/>
                <a:cs typeface="Verdana"/>
              </a:rPr>
              <a:t>services, </a:t>
            </a:r>
            <a:r>
              <a:rPr sz="2400" spc="70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2400" spc="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140" dirty="0">
                <a:solidFill>
                  <a:srgbClr val="FFFFFF"/>
                </a:solidFill>
                <a:latin typeface="Verdana"/>
                <a:cs typeface="Verdana"/>
              </a:rPr>
              <a:t>x</a:t>
            </a:r>
            <a:r>
              <a:rPr sz="2400" spc="-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-8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25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400" spc="-29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4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40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40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400" spc="13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400" spc="-3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40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3999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0"/>
            <a:ext cx="9144000" cy="10287000"/>
            <a:chOff x="914400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3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9143999" y="0"/>
                  </a:lnTo>
                  <a:lnTo>
                    <a:pt x="9143999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453197" y="1143000"/>
              <a:ext cx="6496049" cy="79628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55248" y="0"/>
            <a:ext cx="4551045" cy="1076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0" dirty="0"/>
              <a:t>C</a:t>
            </a:r>
            <a:r>
              <a:rPr spc="400" dirty="0"/>
              <a:t>ha</a:t>
            </a:r>
            <a:r>
              <a:rPr spc="275" dirty="0"/>
              <a:t>ll</a:t>
            </a:r>
            <a:r>
              <a:rPr spc="335" dirty="0"/>
              <a:t>e</a:t>
            </a:r>
            <a:r>
              <a:rPr spc="440" dirty="0"/>
              <a:t>n</a:t>
            </a:r>
            <a:r>
              <a:rPr spc="340" dirty="0"/>
              <a:t>g</a:t>
            </a:r>
            <a:r>
              <a:rPr spc="484" dirty="0"/>
              <a:t>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50336" y="1254791"/>
            <a:ext cx="8862695" cy="77406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16799"/>
              </a:lnSpc>
              <a:spcBef>
                <a:spcPts val="125"/>
              </a:spcBef>
              <a:buChar char="•"/>
              <a:tabLst>
                <a:tab pos="786765" algn="l"/>
                <a:tab pos="787400" algn="l"/>
              </a:tabLst>
            </a:pPr>
            <a:r>
              <a:rPr sz="2550" spc="15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70" dirty="0">
                <a:latin typeface="Verdana"/>
                <a:cs typeface="Verdana"/>
              </a:rPr>
              <a:t>r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50" dirty="0">
                <a:latin typeface="Verdana"/>
                <a:cs typeface="Verdana"/>
              </a:rPr>
              <a:t>E</a:t>
            </a:r>
            <a:r>
              <a:rPr sz="2550" spc="-150" dirty="0">
                <a:latin typeface="Verdana"/>
                <a:cs typeface="Verdana"/>
              </a:rPr>
              <a:t>x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95" dirty="0">
                <a:latin typeface="Verdana"/>
                <a:cs typeface="Verdana"/>
              </a:rPr>
              <a:t>r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80" dirty="0">
                <a:latin typeface="Verdana"/>
                <a:cs typeface="Verdana"/>
              </a:rPr>
              <a:t>c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5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70" dirty="0">
                <a:latin typeface="Verdana"/>
                <a:cs typeface="Verdana"/>
              </a:rPr>
              <a:t>r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5" dirty="0">
                <a:latin typeface="Verdana"/>
                <a:cs typeface="Verdana"/>
              </a:rPr>
              <a:t>I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70" dirty="0">
                <a:latin typeface="Verdana"/>
                <a:cs typeface="Verdana"/>
              </a:rPr>
              <a:t>r</a:t>
            </a:r>
            <a:r>
              <a:rPr sz="2550" spc="-65" dirty="0">
                <a:latin typeface="Verdana"/>
                <a:cs typeface="Verdana"/>
              </a:rPr>
              <a:t>f</a:t>
            </a:r>
            <a:r>
              <a:rPr sz="2550" spc="-25" dirty="0">
                <a:latin typeface="Verdana"/>
                <a:cs typeface="Verdana"/>
              </a:rPr>
              <a:t>a</a:t>
            </a:r>
            <a:r>
              <a:rPr sz="2550" spc="80" dirty="0">
                <a:latin typeface="Verdana"/>
                <a:cs typeface="Verdana"/>
              </a:rPr>
              <a:t>c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620" dirty="0">
                <a:latin typeface="Verdana"/>
                <a:cs typeface="Verdana"/>
              </a:rPr>
              <a:t>: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75" dirty="0">
                <a:latin typeface="Verdana"/>
                <a:cs typeface="Verdana"/>
              </a:rPr>
              <a:t>n  </a:t>
            </a:r>
            <a:r>
              <a:rPr sz="2550" spc="5" dirty="0">
                <a:latin typeface="Verdana"/>
                <a:cs typeface="Verdana"/>
              </a:rPr>
              <a:t>intuitive </a:t>
            </a:r>
            <a:r>
              <a:rPr sz="2550" spc="75" dirty="0">
                <a:latin typeface="Verdana"/>
                <a:cs typeface="Verdana"/>
              </a:rPr>
              <a:t>and </a:t>
            </a:r>
            <a:r>
              <a:rPr sz="2550" spc="-5" dirty="0">
                <a:latin typeface="Verdana"/>
                <a:cs typeface="Verdana"/>
              </a:rPr>
              <a:t>user-friendly </a:t>
            </a:r>
            <a:r>
              <a:rPr sz="2550" spc="5" dirty="0">
                <a:latin typeface="Verdana"/>
                <a:cs typeface="Verdana"/>
              </a:rPr>
              <a:t>interface </a:t>
            </a:r>
            <a:r>
              <a:rPr sz="2550" spc="-25" dirty="0">
                <a:latin typeface="Verdana"/>
                <a:cs typeface="Verdana"/>
              </a:rPr>
              <a:t>for </a:t>
            </a:r>
            <a:r>
              <a:rPr sz="2550" spc="45" dirty="0">
                <a:latin typeface="Verdana"/>
                <a:cs typeface="Verdana"/>
              </a:rPr>
              <a:t>calculating </a:t>
            </a:r>
            <a:r>
              <a:rPr sz="2550" spc="50" dirty="0">
                <a:latin typeface="Verdana"/>
                <a:cs typeface="Verdana"/>
              </a:rPr>
              <a:t> </a:t>
            </a:r>
            <a:r>
              <a:rPr sz="2550" spc="80" dirty="0">
                <a:latin typeface="Verdana"/>
                <a:cs typeface="Verdana"/>
              </a:rPr>
              <a:t>income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50" dirty="0">
                <a:latin typeface="Verdana"/>
                <a:cs typeface="Verdana"/>
              </a:rPr>
              <a:t>tax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60" dirty="0">
                <a:latin typeface="Verdana"/>
                <a:cs typeface="Verdana"/>
              </a:rPr>
              <a:t>can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80" dirty="0">
                <a:latin typeface="Verdana"/>
                <a:cs typeface="Verdana"/>
              </a:rPr>
              <a:t>be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5" dirty="0">
                <a:latin typeface="Verdana"/>
                <a:cs typeface="Verdana"/>
              </a:rPr>
              <a:t>challenge.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75" dirty="0">
                <a:latin typeface="Verdana"/>
                <a:cs typeface="Verdana"/>
              </a:rPr>
              <a:t>Conduct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10" dirty="0">
                <a:latin typeface="Verdana"/>
                <a:cs typeface="Verdana"/>
              </a:rPr>
              <a:t>user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60" dirty="0">
                <a:latin typeface="Verdana"/>
                <a:cs typeface="Verdana"/>
              </a:rPr>
              <a:t>research, </a:t>
            </a:r>
            <a:r>
              <a:rPr sz="2550" spc="-880" dirty="0">
                <a:latin typeface="Verdana"/>
                <a:cs typeface="Verdana"/>
              </a:rPr>
              <a:t> </a:t>
            </a:r>
            <a:r>
              <a:rPr sz="2550" spc="35" dirty="0">
                <a:latin typeface="Verdana"/>
                <a:cs typeface="Verdana"/>
              </a:rPr>
              <a:t>gather </a:t>
            </a:r>
            <a:r>
              <a:rPr sz="2550" spc="-5" dirty="0">
                <a:latin typeface="Verdana"/>
                <a:cs typeface="Verdana"/>
              </a:rPr>
              <a:t>feedback, </a:t>
            </a:r>
            <a:r>
              <a:rPr sz="2550" spc="75" dirty="0">
                <a:latin typeface="Verdana"/>
                <a:cs typeface="Verdana"/>
              </a:rPr>
              <a:t>and </a:t>
            </a:r>
            <a:r>
              <a:rPr sz="2550" spc="-20" dirty="0">
                <a:latin typeface="Verdana"/>
                <a:cs typeface="Verdana"/>
              </a:rPr>
              <a:t>iterate </a:t>
            </a:r>
            <a:r>
              <a:rPr sz="2550" spc="80" dirty="0">
                <a:latin typeface="Verdana"/>
                <a:cs typeface="Verdana"/>
              </a:rPr>
              <a:t>on </a:t>
            </a:r>
            <a:r>
              <a:rPr sz="2550" spc="55" dirty="0">
                <a:latin typeface="Verdana"/>
                <a:cs typeface="Verdana"/>
              </a:rPr>
              <a:t>the </a:t>
            </a:r>
            <a:r>
              <a:rPr sz="2550" spc="-10" dirty="0">
                <a:latin typeface="Verdana"/>
                <a:cs typeface="Verdana"/>
              </a:rPr>
              <a:t>user </a:t>
            </a:r>
            <a:r>
              <a:rPr sz="2550" spc="5" dirty="0">
                <a:latin typeface="Verdana"/>
                <a:cs typeface="Verdana"/>
              </a:rPr>
              <a:t>interface </a:t>
            </a:r>
            <a:r>
              <a:rPr sz="2550" spc="15" dirty="0">
                <a:latin typeface="Verdana"/>
                <a:cs typeface="Verdana"/>
              </a:rPr>
              <a:t>to </a:t>
            </a:r>
            <a:r>
              <a:rPr sz="2550" spc="20" dirty="0">
                <a:latin typeface="Verdana"/>
                <a:cs typeface="Verdana"/>
              </a:rPr>
              <a:t> 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10" dirty="0">
                <a:latin typeface="Verdana"/>
                <a:cs typeface="Verdana"/>
              </a:rPr>
              <a:t>o</a:t>
            </a:r>
            <a:r>
              <a:rPr sz="2550" spc="-130" dirty="0">
                <a:latin typeface="Verdana"/>
                <a:cs typeface="Verdana"/>
              </a:rPr>
              <a:t>v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229" dirty="0">
                <a:latin typeface="Verdana"/>
                <a:cs typeface="Verdana"/>
              </a:rPr>
              <a:t>m</a:t>
            </a:r>
            <a:r>
              <a:rPr sz="2550" spc="50" dirty="0">
                <a:latin typeface="Verdana"/>
                <a:cs typeface="Verdana"/>
              </a:rPr>
              <a:t>oo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110" dirty="0">
                <a:latin typeface="Verdana"/>
                <a:cs typeface="Verdana"/>
              </a:rPr>
              <a:t>h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10" dirty="0">
                <a:latin typeface="Verdana"/>
                <a:cs typeface="Verdana"/>
              </a:rPr>
              <a:t>h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85" dirty="0">
                <a:latin typeface="Verdana"/>
                <a:cs typeface="Verdana"/>
              </a:rPr>
              <a:t>ss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45" dirty="0">
                <a:latin typeface="Verdana"/>
                <a:cs typeface="Verdana"/>
              </a:rPr>
              <a:t>e</a:t>
            </a:r>
            <a:r>
              <a:rPr sz="2550" spc="-185" dirty="0">
                <a:latin typeface="Verdana"/>
                <a:cs typeface="Verdana"/>
              </a:rPr>
              <a:t>-</a:t>
            </a:r>
            <a:r>
              <a:rPr sz="2550" spc="165" dirty="0">
                <a:latin typeface="Verdana"/>
                <a:cs typeface="Verdana"/>
              </a:rPr>
              <a:t>f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20" dirty="0">
                <a:latin typeface="Verdana"/>
                <a:cs typeface="Verdana"/>
              </a:rPr>
              <a:t>ee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20" dirty="0">
                <a:latin typeface="Verdana"/>
                <a:cs typeface="Verdana"/>
              </a:rPr>
              <a:t>e</a:t>
            </a:r>
            <a:r>
              <a:rPr sz="2550" spc="-150" dirty="0">
                <a:latin typeface="Verdana"/>
                <a:cs typeface="Verdana"/>
              </a:rPr>
              <a:t>x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95" dirty="0">
                <a:latin typeface="Verdana"/>
                <a:cs typeface="Verdana"/>
              </a:rPr>
              <a:t>r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80" dirty="0">
                <a:latin typeface="Verdana"/>
                <a:cs typeface="Verdana"/>
              </a:rPr>
              <a:t>c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60" dirty="0">
                <a:latin typeface="Verdana"/>
                <a:cs typeface="Verdana"/>
              </a:rPr>
              <a:t>f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-70" dirty="0">
                <a:latin typeface="Verdana"/>
                <a:cs typeface="Verdana"/>
              </a:rPr>
              <a:t>r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rs</a:t>
            </a:r>
            <a:r>
              <a:rPr sz="2550" spc="-380" dirty="0">
                <a:latin typeface="Verdana"/>
                <a:cs typeface="Verdana"/>
              </a:rPr>
              <a:t>.  </a:t>
            </a:r>
            <a:r>
              <a:rPr sz="2550" spc="95" dirty="0">
                <a:latin typeface="Verdana"/>
                <a:cs typeface="Verdana"/>
              </a:rPr>
              <a:t>F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05" dirty="0">
                <a:latin typeface="Verdana"/>
                <a:cs typeface="Verdana"/>
              </a:rPr>
              <a:t>c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40" dirty="0">
                <a:latin typeface="Verdana"/>
                <a:cs typeface="Verdana"/>
              </a:rPr>
              <a:t>b</a:t>
            </a:r>
            <a:r>
              <a:rPr sz="2550" spc="-15" dirty="0">
                <a:latin typeface="Verdana"/>
                <a:cs typeface="Verdana"/>
              </a:rPr>
              <a:t>ili</a:t>
            </a:r>
            <a:r>
              <a:rPr sz="2550" dirty="0">
                <a:latin typeface="Verdana"/>
                <a:cs typeface="Verdana"/>
              </a:rPr>
              <a:t>t</a:t>
            </a:r>
            <a:r>
              <a:rPr sz="2550" spc="-220" dirty="0">
                <a:latin typeface="Verdana"/>
                <a:cs typeface="Verdana"/>
              </a:rPr>
              <a:t>y</a:t>
            </a:r>
            <a:r>
              <a:rPr sz="2550" spc="-390" dirty="0">
                <a:latin typeface="Verdana"/>
                <a:cs typeface="Verdana"/>
              </a:rPr>
              <a:t>,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-170" dirty="0">
                <a:latin typeface="Verdana"/>
                <a:cs typeface="Verdana"/>
              </a:rPr>
              <a:t>v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ss</a:t>
            </a:r>
            <a:r>
              <a:rPr sz="2550" spc="-390" dirty="0">
                <a:latin typeface="Verdana"/>
                <a:cs typeface="Verdana"/>
              </a:rPr>
              <a:t>,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25" dirty="0">
                <a:latin typeface="Verdana"/>
                <a:cs typeface="Verdana"/>
              </a:rPr>
              <a:t>a</a:t>
            </a:r>
            <a:r>
              <a:rPr sz="2550" spc="80" dirty="0">
                <a:latin typeface="Verdana"/>
                <a:cs typeface="Verdana"/>
              </a:rPr>
              <a:t>cc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ss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40" dirty="0">
                <a:latin typeface="Verdana"/>
                <a:cs typeface="Verdana"/>
              </a:rPr>
              <a:t>b</a:t>
            </a:r>
            <a:r>
              <a:rPr sz="2550" spc="-15" dirty="0">
                <a:latin typeface="Verdana"/>
                <a:cs typeface="Verdana"/>
              </a:rPr>
              <a:t>ili</a:t>
            </a:r>
            <a:r>
              <a:rPr sz="2550" dirty="0">
                <a:latin typeface="Verdana"/>
                <a:cs typeface="Verdana"/>
              </a:rPr>
              <a:t>t</a:t>
            </a:r>
            <a:r>
              <a:rPr sz="2550" spc="-95" dirty="0">
                <a:latin typeface="Verdana"/>
                <a:cs typeface="Verdana"/>
              </a:rPr>
              <a:t>y  </a:t>
            </a:r>
            <a:r>
              <a:rPr sz="2550" spc="-10" dirty="0">
                <a:latin typeface="Verdana"/>
                <a:cs typeface="Verdana"/>
              </a:rPr>
              <a:t>considerations.</a:t>
            </a:r>
            <a:endParaRPr sz="2550">
              <a:latin typeface="Verdana"/>
              <a:cs typeface="Verdana"/>
            </a:endParaRPr>
          </a:p>
          <a:p>
            <a:pPr marL="786765" indent="-774700">
              <a:lnSpc>
                <a:spcPct val="100000"/>
              </a:lnSpc>
              <a:spcBef>
                <a:spcPts val="465"/>
              </a:spcBef>
              <a:buChar char="•"/>
              <a:tabLst>
                <a:tab pos="786765" algn="l"/>
                <a:tab pos="787400" algn="l"/>
              </a:tabLst>
            </a:pPr>
            <a:r>
              <a:rPr sz="2550" spc="70" dirty="0">
                <a:latin typeface="Verdana"/>
                <a:cs typeface="Verdana"/>
              </a:rPr>
              <a:t>Coding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55" dirty="0">
                <a:latin typeface="Verdana"/>
                <a:cs typeface="Verdana"/>
              </a:rPr>
              <a:t>the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55" dirty="0">
                <a:latin typeface="Verdana"/>
                <a:cs typeface="Verdana"/>
              </a:rPr>
              <a:t>logic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85" dirty="0">
                <a:latin typeface="Verdana"/>
                <a:cs typeface="Verdana"/>
              </a:rPr>
              <a:t>behind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120" dirty="0">
                <a:latin typeface="Verdana"/>
                <a:cs typeface="Verdana"/>
              </a:rPr>
              <a:t>Tax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25" dirty="0">
                <a:latin typeface="Verdana"/>
                <a:cs typeface="Verdana"/>
              </a:rPr>
              <a:t>calculations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" dirty="0">
                <a:latin typeface="Verdana"/>
                <a:cs typeface="Verdana"/>
              </a:rPr>
              <a:t>were</a:t>
            </a:r>
            <a:endParaRPr sz="2550">
              <a:latin typeface="Verdana"/>
              <a:cs typeface="Verdana"/>
            </a:endParaRPr>
          </a:p>
          <a:p>
            <a:pPr marL="12700" marR="412750">
              <a:lnSpc>
                <a:spcPct val="115199"/>
              </a:lnSpc>
              <a:spcBef>
                <a:spcPts val="75"/>
              </a:spcBef>
            </a:pPr>
            <a:r>
              <a:rPr sz="2550" spc="-55" dirty="0">
                <a:latin typeface="Verdana"/>
                <a:cs typeface="Verdana"/>
              </a:rPr>
              <a:t>really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10" dirty="0">
                <a:latin typeface="Verdana"/>
                <a:cs typeface="Verdana"/>
              </a:rPr>
              <a:t>difﬁcult.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140" dirty="0">
                <a:latin typeface="Verdana"/>
                <a:cs typeface="Verdana"/>
              </a:rPr>
              <a:t>It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dirty="0">
                <a:latin typeface="Verdana"/>
                <a:cs typeface="Verdana"/>
              </a:rPr>
              <a:t>was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70" dirty="0">
                <a:latin typeface="Verdana"/>
                <a:cs typeface="Verdana"/>
              </a:rPr>
              <a:t>completed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25" dirty="0">
                <a:latin typeface="Verdana"/>
                <a:cs typeface="Verdana"/>
              </a:rPr>
              <a:t>after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-40" dirty="0">
                <a:latin typeface="Verdana"/>
                <a:cs typeface="Verdana"/>
              </a:rPr>
              <a:t>days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5" dirty="0">
                <a:latin typeface="Verdana"/>
                <a:cs typeface="Verdana"/>
              </a:rPr>
              <a:t>of</a:t>
            </a:r>
            <a:r>
              <a:rPr sz="2550" spc="-225" dirty="0">
                <a:latin typeface="Verdana"/>
                <a:cs typeface="Verdana"/>
              </a:rPr>
              <a:t> </a:t>
            </a:r>
            <a:r>
              <a:rPr sz="2550" spc="85" dirty="0">
                <a:latin typeface="Verdana"/>
                <a:cs typeface="Verdana"/>
              </a:rPr>
              <a:t>coding </a:t>
            </a:r>
            <a:r>
              <a:rPr sz="2550" spc="-880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10" dirty="0">
                <a:latin typeface="Verdana"/>
                <a:cs typeface="Verdana"/>
              </a:rPr>
              <a:t>t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65" dirty="0">
                <a:latin typeface="Verdana"/>
                <a:cs typeface="Verdana"/>
              </a:rPr>
              <a:t>f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225" dirty="0">
                <a:latin typeface="Verdana"/>
                <a:cs typeface="Verdana"/>
              </a:rPr>
              <a:t>m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65" dirty="0">
                <a:latin typeface="Verdana"/>
                <a:cs typeface="Verdana"/>
              </a:rPr>
              <a:t>f</a:t>
            </a:r>
            <a:r>
              <a:rPr sz="2550" spc="-95" dirty="0">
                <a:latin typeface="Verdana"/>
                <a:cs typeface="Verdana"/>
              </a:rPr>
              <a:t>r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85" dirty="0">
                <a:latin typeface="Verdana"/>
                <a:cs typeface="Verdana"/>
              </a:rPr>
              <a:t>s</a:t>
            </a:r>
            <a:endParaRPr sz="2550">
              <a:latin typeface="Verdana"/>
              <a:cs typeface="Verdana"/>
            </a:endParaRPr>
          </a:p>
          <a:p>
            <a:pPr marL="12700" marR="91440">
              <a:lnSpc>
                <a:spcPct val="116799"/>
              </a:lnSpc>
              <a:spcBef>
                <a:spcPts val="25"/>
              </a:spcBef>
              <a:buChar char="•"/>
              <a:tabLst>
                <a:tab pos="786765" algn="l"/>
                <a:tab pos="787400" algn="l"/>
              </a:tabLst>
            </a:pPr>
            <a:r>
              <a:rPr sz="2550" spc="-5" dirty="0">
                <a:latin typeface="Verdana"/>
                <a:cs typeface="Verdana"/>
              </a:rPr>
              <a:t>Testing </a:t>
            </a:r>
            <a:r>
              <a:rPr sz="2550" spc="75" dirty="0">
                <a:latin typeface="Verdana"/>
                <a:cs typeface="Verdana"/>
              </a:rPr>
              <a:t>and </a:t>
            </a:r>
            <a:r>
              <a:rPr sz="2550" spc="5" dirty="0">
                <a:latin typeface="Verdana"/>
                <a:cs typeface="Verdana"/>
              </a:rPr>
              <a:t>Quality </a:t>
            </a:r>
            <a:r>
              <a:rPr sz="2550" spc="-55" dirty="0">
                <a:latin typeface="Verdana"/>
                <a:cs typeface="Verdana"/>
              </a:rPr>
              <a:t>Assurance: </a:t>
            </a:r>
            <a:r>
              <a:rPr sz="2550" spc="20" dirty="0">
                <a:latin typeface="Verdana"/>
                <a:cs typeface="Verdana"/>
              </a:rPr>
              <a:t>Thoroughly </a:t>
            </a:r>
            <a:r>
              <a:rPr sz="2550" spc="25" dirty="0">
                <a:latin typeface="Verdana"/>
                <a:cs typeface="Verdana"/>
              </a:rPr>
              <a:t> 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185" dirty="0">
                <a:latin typeface="Verdana"/>
                <a:cs typeface="Verdana"/>
              </a:rPr>
              <a:t>T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150" dirty="0">
                <a:latin typeface="Verdana"/>
                <a:cs typeface="Verdana"/>
              </a:rPr>
              <a:t>x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5" dirty="0">
                <a:latin typeface="Verdana"/>
                <a:cs typeface="Verdana"/>
              </a:rPr>
              <a:t>c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105" dirty="0">
                <a:latin typeface="Verdana"/>
                <a:cs typeface="Verdana"/>
              </a:rPr>
              <a:t>c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-10" dirty="0">
                <a:latin typeface="Verdana"/>
                <a:cs typeface="Verdana"/>
              </a:rPr>
              <a:t>f</a:t>
            </a:r>
            <a:r>
              <a:rPr sz="2550" spc="-130" dirty="0">
                <a:latin typeface="Verdana"/>
                <a:cs typeface="Verdana"/>
              </a:rPr>
              <a:t>y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60" dirty="0">
                <a:latin typeface="Verdana"/>
                <a:cs typeface="Verdana"/>
              </a:rPr>
              <a:t>ﬁ</a:t>
            </a:r>
            <a:r>
              <a:rPr sz="2550" spc="-150" dirty="0">
                <a:latin typeface="Verdana"/>
                <a:cs typeface="Verdana"/>
              </a:rPr>
              <a:t>x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40" dirty="0">
                <a:latin typeface="Verdana"/>
                <a:cs typeface="Verdana"/>
              </a:rPr>
              <a:t>b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390" dirty="0">
                <a:latin typeface="Verdana"/>
                <a:cs typeface="Verdana"/>
              </a:rPr>
              <a:t>,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65" dirty="0">
                <a:latin typeface="Verdana"/>
                <a:cs typeface="Verdana"/>
              </a:rPr>
              <a:t>s  </a:t>
            </a:r>
            <a:r>
              <a:rPr sz="2550" spc="25" dirty="0">
                <a:latin typeface="Verdana"/>
                <a:cs typeface="Verdana"/>
              </a:rPr>
              <a:t>well </a:t>
            </a:r>
            <a:r>
              <a:rPr sz="2550" spc="-55" dirty="0">
                <a:latin typeface="Verdana"/>
                <a:cs typeface="Verdana"/>
              </a:rPr>
              <a:t>as </a:t>
            </a:r>
            <a:r>
              <a:rPr sz="2550" spc="40" dirty="0">
                <a:latin typeface="Verdana"/>
                <a:cs typeface="Verdana"/>
              </a:rPr>
              <a:t>ensuring </a:t>
            </a:r>
            <a:r>
              <a:rPr sz="2550" spc="-25" dirty="0">
                <a:latin typeface="Verdana"/>
                <a:cs typeface="Verdana"/>
              </a:rPr>
              <a:t>its </a:t>
            </a:r>
            <a:r>
              <a:rPr sz="2550" spc="-55" dirty="0">
                <a:latin typeface="Verdana"/>
                <a:cs typeface="Verdana"/>
              </a:rPr>
              <a:t>reliability, </a:t>
            </a:r>
            <a:r>
              <a:rPr sz="2550" spc="60" dirty="0">
                <a:latin typeface="Verdana"/>
                <a:cs typeface="Verdana"/>
              </a:rPr>
              <a:t>can </a:t>
            </a:r>
            <a:r>
              <a:rPr sz="2550" spc="80" dirty="0">
                <a:latin typeface="Verdana"/>
                <a:cs typeface="Verdana"/>
              </a:rPr>
              <a:t>be </a:t>
            </a:r>
            <a:r>
              <a:rPr sz="2550" spc="-30" dirty="0">
                <a:latin typeface="Verdana"/>
                <a:cs typeface="Verdana"/>
              </a:rPr>
              <a:t>a </a:t>
            </a:r>
            <a:r>
              <a:rPr sz="2550" spc="50" dirty="0">
                <a:latin typeface="Verdana"/>
                <a:cs typeface="Verdana"/>
              </a:rPr>
              <a:t>signiﬁcant </a:t>
            </a:r>
            <a:r>
              <a:rPr sz="2550" spc="55" dirty="0">
                <a:latin typeface="Verdana"/>
                <a:cs typeface="Verdana"/>
              </a:rPr>
              <a:t> </a:t>
            </a:r>
            <a:r>
              <a:rPr sz="2550" spc="5" dirty="0">
                <a:latin typeface="Verdana"/>
                <a:cs typeface="Verdana"/>
              </a:rPr>
              <a:t>challenge. </a:t>
            </a:r>
            <a:r>
              <a:rPr sz="2550" spc="60" dirty="0">
                <a:latin typeface="Verdana"/>
                <a:cs typeface="Verdana"/>
              </a:rPr>
              <a:t>Implementing </a:t>
            </a:r>
            <a:r>
              <a:rPr sz="2550" spc="55" dirty="0">
                <a:latin typeface="Verdana"/>
                <a:cs typeface="Verdana"/>
              </a:rPr>
              <a:t>unit </a:t>
            </a:r>
            <a:r>
              <a:rPr sz="2550" spc="-90" dirty="0">
                <a:latin typeface="Verdana"/>
                <a:cs typeface="Verdana"/>
              </a:rPr>
              <a:t>tests, </a:t>
            </a:r>
            <a:r>
              <a:rPr sz="2550" spc="25" dirty="0">
                <a:latin typeface="Verdana"/>
                <a:cs typeface="Verdana"/>
              </a:rPr>
              <a:t>integration </a:t>
            </a:r>
            <a:r>
              <a:rPr sz="2550" spc="-90" dirty="0">
                <a:latin typeface="Verdana"/>
                <a:cs typeface="Verdana"/>
              </a:rPr>
              <a:t>tests, </a:t>
            </a:r>
            <a:r>
              <a:rPr sz="2550" spc="-885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80" dirty="0">
                <a:latin typeface="Verdana"/>
                <a:cs typeface="Verdana"/>
              </a:rPr>
              <a:t>c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120" dirty="0">
                <a:latin typeface="Verdana"/>
                <a:cs typeface="Verdana"/>
              </a:rPr>
              <a:t>c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40" dirty="0">
                <a:latin typeface="Verdana"/>
                <a:cs typeface="Verdana"/>
              </a:rPr>
              <a:t>b</a:t>
            </a:r>
            <a:r>
              <a:rPr sz="2550" spc="-15" dirty="0">
                <a:latin typeface="Verdana"/>
                <a:cs typeface="Verdana"/>
              </a:rPr>
              <a:t>ili</a:t>
            </a:r>
            <a:r>
              <a:rPr sz="2550" dirty="0">
                <a:latin typeface="Verdana"/>
                <a:cs typeface="Verdana"/>
              </a:rPr>
              <a:t>t</a:t>
            </a:r>
            <a:r>
              <a:rPr sz="2550" spc="-130" dirty="0">
                <a:latin typeface="Verdana"/>
                <a:cs typeface="Verdana"/>
              </a:rPr>
              <a:t>y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60" dirty="0">
                <a:latin typeface="Verdana"/>
                <a:cs typeface="Verdana"/>
              </a:rPr>
              <a:t>g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5" dirty="0">
                <a:latin typeface="Verdana"/>
                <a:cs typeface="Verdana"/>
              </a:rPr>
              <a:t>c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15" dirty="0">
                <a:latin typeface="Verdana"/>
                <a:cs typeface="Verdana"/>
              </a:rPr>
              <a:t>e  </a:t>
            </a:r>
            <a:r>
              <a:rPr sz="2550" spc="-114" dirty="0">
                <a:latin typeface="Verdana"/>
                <a:cs typeface="Verdana"/>
              </a:rPr>
              <a:t>s</a:t>
            </a:r>
            <a:r>
              <a:rPr sz="2550" spc="-150" dirty="0">
                <a:latin typeface="Verdana"/>
                <a:cs typeface="Verdana"/>
              </a:rPr>
              <a:t>y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225" dirty="0">
                <a:latin typeface="Verdana"/>
                <a:cs typeface="Verdana"/>
              </a:rPr>
              <a:t>m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5" dirty="0">
                <a:latin typeface="Verdana"/>
                <a:cs typeface="Verdana"/>
              </a:rPr>
              <a:t>f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20" dirty="0">
                <a:latin typeface="Verdana"/>
                <a:cs typeface="Verdana"/>
              </a:rPr>
              <a:t>c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20" dirty="0">
                <a:latin typeface="Verdana"/>
                <a:cs typeface="Verdana"/>
              </a:rPr>
              <a:t>e</a:t>
            </a:r>
            <a:r>
              <a:rPr sz="2550" spc="-150" dirty="0">
                <a:latin typeface="Verdana"/>
                <a:cs typeface="Verdana"/>
              </a:rPr>
              <a:t>x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20" dirty="0">
                <a:latin typeface="Verdana"/>
                <a:cs typeface="Verdana"/>
              </a:rPr>
              <a:t>c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4" dirty="0">
                <a:latin typeface="Verdana"/>
                <a:cs typeface="Verdana"/>
              </a:rPr>
              <a:t>n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229" dirty="0">
                <a:latin typeface="Verdana"/>
                <a:cs typeface="Verdana"/>
              </a:rPr>
              <a:t>m</a:t>
            </a:r>
            <a:r>
              <a:rPr sz="2550" spc="20" dirty="0">
                <a:latin typeface="Verdana"/>
                <a:cs typeface="Verdana"/>
              </a:rPr>
              <a:t>ee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60" dirty="0">
                <a:latin typeface="Verdana"/>
                <a:cs typeface="Verdana"/>
              </a:rPr>
              <a:t>r  </a:t>
            </a:r>
            <a:r>
              <a:rPr sz="2550" spc="-5" dirty="0">
                <a:latin typeface="Verdana"/>
                <a:cs typeface="Verdana"/>
              </a:rPr>
              <a:t>requirements.</a:t>
            </a:r>
            <a:endParaRPr sz="25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95516" y="9055843"/>
            <a:ext cx="5897245" cy="1228725"/>
          </a:xfrm>
          <a:custGeom>
            <a:avLst/>
            <a:gdLst/>
            <a:ahLst/>
            <a:cxnLst/>
            <a:rect l="l" t="t" r="r" b="b"/>
            <a:pathLst>
              <a:path w="5897245" h="1228725">
                <a:moveTo>
                  <a:pt x="5897026" y="1228216"/>
                </a:moveTo>
                <a:lnTo>
                  <a:pt x="0" y="1228216"/>
                </a:lnTo>
                <a:lnTo>
                  <a:pt x="0" y="0"/>
                </a:lnTo>
                <a:lnTo>
                  <a:pt x="5897026" y="0"/>
                </a:lnTo>
                <a:lnTo>
                  <a:pt x="5897026" y="12282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815725" y="0"/>
            <a:ext cx="6472555" cy="10287000"/>
          </a:xfrm>
          <a:custGeom>
            <a:avLst/>
            <a:gdLst/>
            <a:ahLst/>
            <a:cxnLst/>
            <a:rect l="l" t="t" r="r" b="b"/>
            <a:pathLst>
              <a:path w="6472555" h="10287000">
                <a:moveTo>
                  <a:pt x="6472263" y="0"/>
                </a:moveTo>
                <a:lnTo>
                  <a:pt x="0" y="0"/>
                </a:lnTo>
                <a:lnTo>
                  <a:pt x="0" y="1225372"/>
                </a:lnTo>
                <a:lnTo>
                  <a:pt x="5246255" y="1225372"/>
                </a:lnTo>
                <a:lnTo>
                  <a:pt x="5246255" y="9061425"/>
                </a:lnTo>
                <a:lnTo>
                  <a:pt x="0" y="9061425"/>
                </a:lnTo>
                <a:lnTo>
                  <a:pt x="0" y="10286797"/>
                </a:lnTo>
                <a:lnTo>
                  <a:pt x="6472263" y="10286797"/>
                </a:lnTo>
                <a:lnTo>
                  <a:pt x="6472263" y="9061425"/>
                </a:lnTo>
                <a:lnTo>
                  <a:pt x="6472263" y="1225372"/>
                </a:lnTo>
                <a:lnTo>
                  <a:pt x="64722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1" y="0"/>
            <a:ext cx="12092940" cy="10287000"/>
            <a:chOff x="-1" y="0"/>
            <a:chExt cx="1209294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2092940" cy="10287000"/>
            </a:xfrm>
            <a:custGeom>
              <a:avLst/>
              <a:gdLst/>
              <a:ahLst/>
              <a:cxnLst/>
              <a:rect l="l" t="t" r="r" b="b"/>
              <a:pathLst>
                <a:path w="12092940" h="10287000">
                  <a:moveTo>
                    <a:pt x="12092534" y="1511"/>
                  </a:moveTo>
                  <a:lnTo>
                    <a:pt x="6472250" y="1511"/>
                  </a:lnTo>
                  <a:lnTo>
                    <a:pt x="6472250" y="0"/>
                  </a:lnTo>
                  <a:lnTo>
                    <a:pt x="0" y="0"/>
                  </a:lnTo>
                  <a:lnTo>
                    <a:pt x="0" y="1225372"/>
                  </a:lnTo>
                  <a:lnTo>
                    <a:pt x="0" y="9061425"/>
                  </a:lnTo>
                  <a:lnTo>
                    <a:pt x="0" y="10286797"/>
                  </a:lnTo>
                  <a:lnTo>
                    <a:pt x="6472250" y="10286797"/>
                  </a:lnTo>
                  <a:lnTo>
                    <a:pt x="6472250" y="9061425"/>
                  </a:lnTo>
                  <a:lnTo>
                    <a:pt x="1225994" y="9061425"/>
                  </a:lnTo>
                  <a:lnTo>
                    <a:pt x="1225994" y="1225372"/>
                  </a:lnTo>
                  <a:lnTo>
                    <a:pt x="6195504" y="1225372"/>
                  </a:lnTo>
                  <a:lnTo>
                    <a:pt x="6195504" y="1229728"/>
                  </a:lnTo>
                  <a:lnTo>
                    <a:pt x="12092534" y="1229728"/>
                  </a:lnTo>
                  <a:lnTo>
                    <a:pt x="12092534" y="151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932" y="2039071"/>
              <a:ext cx="908050" cy="71120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942756" y="2039071"/>
              <a:ext cx="908050" cy="711200"/>
            </a:xfrm>
            <a:prstGeom prst="rect">
              <a:avLst/>
            </a:prstGeom>
          </p:spPr>
        </p:pic>
      </p:grp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184872" y="2039071"/>
            <a:ext cx="908050" cy="711200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701272" y="1816821"/>
            <a:ext cx="1142555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015230" algn="l"/>
                <a:tab pos="7043420" algn="l"/>
                <a:tab pos="10294620" algn="l"/>
              </a:tabLst>
            </a:pPr>
            <a:r>
              <a:rPr sz="6750" i="1" spc="315" dirty="0">
                <a:latin typeface="Palatino Linotype"/>
                <a:cs typeface="Palatino Linotype"/>
              </a:rPr>
              <a:t>F</a:t>
            </a:r>
            <a:r>
              <a:rPr sz="6750" i="1" spc="-515" dirty="0">
                <a:latin typeface="Palatino Linotype"/>
                <a:cs typeface="Palatino Linotype"/>
              </a:rPr>
              <a:t>U</a:t>
            </a:r>
            <a:r>
              <a:rPr sz="6750" i="1" spc="565" dirty="0">
                <a:latin typeface="Palatino Linotype"/>
                <a:cs typeface="Palatino Linotype"/>
              </a:rPr>
              <a:t>T</a:t>
            </a:r>
            <a:r>
              <a:rPr sz="6750" i="1" spc="-515" dirty="0">
                <a:latin typeface="Palatino Linotype"/>
                <a:cs typeface="Palatino Linotype"/>
              </a:rPr>
              <a:t>U</a:t>
            </a:r>
            <a:r>
              <a:rPr sz="6750" i="1" spc="130" dirty="0">
                <a:latin typeface="Palatino Linotype"/>
                <a:cs typeface="Palatino Linotype"/>
              </a:rPr>
              <a:t>R</a:t>
            </a:r>
            <a:r>
              <a:rPr sz="6750" i="1" spc="175" dirty="0">
                <a:latin typeface="Palatino Linotype"/>
                <a:cs typeface="Palatino Linotype"/>
              </a:rPr>
              <a:t>E</a:t>
            </a:r>
            <a:r>
              <a:rPr sz="6750" i="1" spc="45" dirty="0">
                <a:latin typeface="Palatino Linotype"/>
                <a:cs typeface="Palatino Linotype"/>
              </a:rPr>
              <a:t> </a:t>
            </a:r>
            <a:r>
              <a:rPr sz="6750" i="1" spc="175" dirty="0">
                <a:latin typeface="Palatino Linotype"/>
                <a:cs typeface="Palatino Linotype"/>
              </a:rPr>
              <a:t>E</a:t>
            </a:r>
            <a:r>
              <a:rPr sz="6750" i="1" dirty="0">
                <a:latin typeface="Palatino Linotype"/>
                <a:cs typeface="Palatino Linotype"/>
              </a:rPr>
              <a:t>	</a:t>
            </a:r>
            <a:r>
              <a:rPr sz="6750" i="1" spc="455" dirty="0">
                <a:latin typeface="Palatino Linotype"/>
                <a:cs typeface="Palatino Linotype"/>
              </a:rPr>
              <a:t>H</a:t>
            </a:r>
            <a:r>
              <a:rPr sz="6750" i="1" spc="-360" dirty="0">
                <a:latin typeface="Palatino Linotype"/>
                <a:cs typeface="Palatino Linotype"/>
              </a:rPr>
              <a:t>A</a:t>
            </a:r>
            <a:r>
              <a:rPr sz="6750" i="1" dirty="0">
                <a:latin typeface="Palatino Linotype"/>
                <a:cs typeface="Palatino Linotype"/>
              </a:rPr>
              <a:t>	</a:t>
            </a:r>
            <a:r>
              <a:rPr sz="6750" i="1" spc="150" dirty="0">
                <a:latin typeface="Palatino Linotype"/>
                <a:cs typeface="Palatino Linotype"/>
              </a:rPr>
              <a:t>C</a:t>
            </a:r>
            <a:r>
              <a:rPr sz="6750" i="1" spc="175" dirty="0">
                <a:latin typeface="Palatino Linotype"/>
                <a:cs typeface="Palatino Linotype"/>
              </a:rPr>
              <a:t>E</a:t>
            </a:r>
            <a:r>
              <a:rPr sz="6750" i="1" spc="30" dirty="0">
                <a:latin typeface="Palatino Linotype"/>
                <a:cs typeface="Palatino Linotype"/>
              </a:rPr>
              <a:t>M</a:t>
            </a:r>
            <a:r>
              <a:rPr sz="6750" i="1" spc="175" dirty="0">
                <a:latin typeface="Palatino Linotype"/>
                <a:cs typeface="Palatino Linotype"/>
              </a:rPr>
              <a:t>E</a:t>
            </a:r>
            <a:r>
              <a:rPr sz="6750" i="1" dirty="0">
                <a:latin typeface="Palatino Linotype"/>
                <a:cs typeface="Palatino Linotype"/>
              </a:rPr>
              <a:t>	</a:t>
            </a:r>
            <a:r>
              <a:rPr sz="6750" i="1" spc="565" dirty="0">
                <a:latin typeface="Palatino Linotype"/>
                <a:cs typeface="Palatino Linotype"/>
              </a:rPr>
              <a:t>T</a:t>
            </a:r>
            <a:r>
              <a:rPr sz="6750" i="1" spc="355" dirty="0">
                <a:latin typeface="Palatino Linotype"/>
                <a:cs typeface="Palatino Linotype"/>
              </a:rPr>
              <a:t>S</a:t>
            </a:r>
            <a:endParaRPr sz="6750">
              <a:latin typeface="Palatino Linotype"/>
              <a:cs typeface="Palatino Linotype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7905932" y="2039071"/>
            <a:ext cx="2945130" cy="711200"/>
            <a:chOff x="7905932" y="2039071"/>
            <a:chExt cx="2945130" cy="711200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932" y="2039071"/>
              <a:ext cx="908050" cy="71120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942756" y="2039071"/>
              <a:ext cx="908050" cy="71120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932" y="2039071"/>
              <a:ext cx="908050" cy="71120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942756" y="2039071"/>
              <a:ext cx="908050" cy="711200"/>
            </a:xfrm>
            <a:prstGeom prst="rect">
              <a:avLst/>
            </a:prstGeom>
          </p:spPr>
        </p:pic>
      </p:grpSp>
      <p:grpSp>
        <p:nvGrpSpPr>
          <p:cNvPr id="15" name="object 15"/>
          <p:cNvGrpSpPr/>
          <p:nvPr/>
        </p:nvGrpSpPr>
        <p:grpSpPr>
          <a:xfrm>
            <a:off x="13184872" y="2039071"/>
            <a:ext cx="908050" cy="711200"/>
            <a:chOff x="13184872" y="2039071"/>
            <a:chExt cx="908050" cy="711200"/>
          </a:xfrm>
        </p:grpSpPr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84872" y="2039071"/>
              <a:ext cx="908050" cy="71120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184872" y="2039071"/>
              <a:ext cx="908050" cy="711200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2845898" y="3594360"/>
            <a:ext cx="12588875" cy="460311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 algn="just">
              <a:lnSpc>
                <a:spcPct val="102000"/>
              </a:lnSpc>
              <a:spcBef>
                <a:spcPts val="65"/>
              </a:spcBef>
              <a:buSzPct val="95918"/>
              <a:buChar char="•"/>
              <a:tabLst>
                <a:tab pos="106680" algn="l"/>
              </a:tabLst>
            </a:pPr>
            <a:r>
              <a:rPr sz="2450" spc="85" dirty="0">
                <a:latin typeface="Verdana"/>
                <a:cs typeface="Verdana"/>
              </a:rPr>
              <a:t>Mobile </a:t>
            </a:r>
            <a:r>
              <a:rPr sz="2450" spc="10" dirty="0">
                <a:latin typeface="Verdana"/>
                <a:cs typeface="Verdana"/>
              </a:rPr>
              <a:t>Application: </a:t>
            </a:r>
            <a:r>
              <a:rPr sz="2450" spc="35" dirty="0">
                <a:latin typeface="Verdana"/>
                <a:cs typeface="Verdana"/>
              </a:rPr>
              <a:t>Develop </a:t>
            </a:r>
            <a:r>
              <a:rPr sz="2450" spc="-15" dirty="0">
                <a:latin typeface="Verdana"/>
                <a:cs typeface="Verdana"/>
              </a:rPr>
              <a:t>a </a:t>
            </a:r>
            <a:r>
              <a:rPr sz="2450" spc="80" dirty="0">
                <a:latin typeface="Verdana"/>
                <a:cs typeface="Verdana"/>
              </a:rPr>
              <a:t>mobile </a:t>
            </a:r>
            <a:r>
              <a:rPr sz="2450" spc="55" dirty="0">
                <a:latin typeface="Verdana"/>
                <a:cs typeface="Verdana"/>
              </a:rPr>
              <a:t>application </a:t>
            </a:r>
            <a:r>
              <a:rPr sz="2450" spc="-15" dirty="0">
                <a:latin typeface="Verdana"/>
                <a:cs typeface="Verdana"/>
              </a:rPr>
              <a:t>for </a:t>
            </a:r>
            <a:r>
              <a:rPr sz="2450" spc="65" dirty="0">
                <a:latin typeface="Verdana"/>
                <a:cs typeface="Verdana"/>
              </a:rPr>
              <a:t>the </a:t>
            </a:r>
            <a:r>
              <a:rPr sz="2450" spc="-105" dirty="0">
                <a:latin typeface="Verdana"/>
                <a:cs typeface="Verdana"/>
              </a:rPr>
              <a:t>Tax </a:t>
            </a:r>
            <a:r>
              <a:rPr sz="2450" spc="40" dirty="0">
                <a:latin typeface="Verdana"/>
                <a:cs typeface="Verdana"/>
              </a:rPr>
              <a:t>Calculation </a:t>
            </a:r>
            <a:r>
              <a:rPr sz="2450" spc="25" dirty="0">
                <a:latin typeface="Verdana"/>
                <a:cs typeface="Verdana"/>
              </a:rPr>
              <a:t>to </a:t>
            </a:r>
            <a:r>
              <a:rPr sz="2450" spc="30" dirty="0">
                <a:latin typeface="Verdana"/>
                <a:cs typeface="Verdana"/>
              </a:rPr>
              <a:t> allow </a:t>
            </a:r>
            <a:r>
              <a:rPr sz="2450" spc="-10" dirty="0">
                <a:latin typeface="Verdana"/>
                <a:cs typeface="Verdana"/>
              </a:rPr>
              <a:t>users </a:t>
            </a:r>
            <a:r>
              <a:rPr sz="2450" spc="25" dirty="0">
                <a:latin typeface="Verdana"/>
                <a:cs typeface="Verdana"/>
              </a:rPr>
              <a:t>to </a:t>
            </a:r>
            <a:r>
              <a:rPr sz="2450" spc="-35" dirty="0">
                <a:latin typeface="Verdana"/>
                <a:cs typeface="Verdana"/>
              </a:rPr>
              <a:t>easily </a:t>
            </a:r>
            <a:r>
              <a:rPr sz="2450" spc="30" dirty="0">
                <a:latin typeface="Verdana"/>
                <a:cs typeface="Verdana"/>
              </a:rPr>
              <a:t>Calculate </a:t>
            </a:r>
            <a:r>
              <a:rPr sz="2450" spc="45" dirty="0">
                <a:latin typeface="Verdana"/>
                <a:cs typeface="Verdana"/>
              </a:rPr>
              <a:t>Income </a:t>
            </a:r>
            <a:r>
              <a:rPr sz="2450" spc="-170" dirty="0">
                <a:latin typeface="Verdana"/>
                <a:cs typeface="Verdana"/>
              </a:rPr>
              <a:t>Tax, </a:t>
            </a:r>
            <a:r>
              <a:rPr sz="2450" spc="-10" dirty="0">
                <a:latin typeface="Verdana"/>
                <a:cs typeface="Verdana"/>
              </a:rPr>
              <a:t>receive </a:t>
            </a:r>
            <a:r>
              <a:rPr sz="2450" spc="20" dirty="0">
                <a:latin typeface="Verdana"/>
                <a:cs typeface="Verdana"/>
              </a:rPr>
              <a:t>notiﬁcations, </a:t>
            </a:r>
            <a:r>
              <a:rPr sz="2450" spc="85" dirty="0">
                <a:latin typeface="Verdana"/>
                <a:cs typeface="Verdana"/>
              </a:rPr>
              <a:t>and </a:t>
            </a:r>
            <a:r>
              <a:rPr sz="2450" spc="90" dirty="0">
                <a:latin typeface="Verdana"/>
                <a:cs typeface="Verdana"/>
              </a:rPr>
              <a:t>manage </a:t>
            </a:r>
            <a:r>
              <a:rPr sz="2450" spc="95" dirty="0">
                <a:latin typeface="Verdana"/>
                <a:cs typeface="Verdana"/>
              </a:rPr>
              <a:t> </a:t>
            </a:r>
            <a:r>
              <a:rPr sz="2450" spc="25" dirty="0">
                <a:latin typeface="Verdana"/>
                <a:cs typeface="Verdana"/>
              </a:rPr>
              <a:t>their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90" dirty="0">
                <a:latin typeface="Verdana"/>
                <a:cs typeface="Verdana"/>
              </a:rPr>
              <a:t>income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85" dirty="0">
                <a:latin typeface="Verdana"/>
                <a:cs typeface="Verdana"/>
              </a:rPr>
              <a:t>and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have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35" dirty="0">
                <a:latin typeface="Verdana"/>
                <a:cs typeface="Verdana"/>
              </a:rPr>
              <a:t>insights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95" dirty="0">
                <a:latin typeface="Verdana"/>
                <a:cs typeface="Verdana"/>
              </a:rPr>
              <a:t>on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25" dirty="0">
                <a:latin typeface="Verdana"/>
                <a:cs typeface="Verdana"/>
              </a:rPr>
              <a:t>their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80" dirty="0">
                <a:latin typeface="Verdana"/>
                <a:cs typeface="Verdana"/>
              </a:rPr>
              <a:t>mobile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35" dirty="0">
                <a:latin typeface="Verdana"/>
                <a:cs typeface="Verdana"/>
              </a:rPr>
              <a:t>devices.</a:t>
            </a:r>
            <a:endParaRPr sz="24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Verdana"/>
              <a:buChar char="•"/>
            </a:pPr>
            <a:endParaRPr sz="2450">
              <a:latin typeface="Verdana"/>
              <a:cs typeface="Verdana"/>
            </a:endParaRPr>
          </a:p>
          <a:p>
            <a:pPr marL="12700" marR="5080" algn="just">
              <a:lnSpc>
                <a:spcPct val="102000"/>
              </a:lnSpc>
              <a:spcBef>
                <a:spcPts val="5"/>
              </a:spcBef>
              <a:buSzPct val="95918"/>
              <a:buChar char="•"/>
              <a:tabLst>
                <a:tab pos="291465" algn="l"/>
              </a:tabLst>
            </a:pPr>
            <a:r>
              <a:rPr sz="2450" spc="-5" dirty="0">
                <a:latin typeface="Verdana"/>
                <a:cs typeface="Verdana"/>
              </a:rPr>
              <a:t>Real-Time </a:t>
            </a:r>
            <a:r>
              <a:rPr sz="2450" spc="-55" dirty="0">
                <a:latin typeface="Verdana"/>
                <a:cs typeface="Verdana"/>
              </a:rPr>
              <a:t>Availability: </a:t>
            </a:r>
            <a:r>
              <a:rPr sz="2450" spc="60" dirty="0">
                <a:latin typeface="Verdana"/>
                <a:cs typeface="Verdana"/>
              </a:rPr>
              <a:t>Implement </a:t>
            </a:r>
            <a:r>
              <a:rPr sz="2450" spc="5" dirty="0">
                <a:latin typeface="Verdana"/>
                <a:cs typeface="Verdana"/>
              </a:rPr>
              <a:t>real-time </a:t>
            </a:r>
            <a:r>
              <a:rPr sz="2450" spc="-20" dirty="0">
                <a:latin typeface="Verdana"/>
                <a:cs typeface="Verdana"/>
              </a:rPr>
              <a:t>availability </a:t>
            </a:r>
            <a:r>
              <a:rPr sz="2450" spc="50" dirty="0">
                <a:latin typeface="Verdana"/>
                <a:cs typeface="Verdana"/>
              </a:rPr>
              <a:t>updates </a:t>
            </a:r>
            <a:r>
              <a:rPr sz="2450" spc="25" dirty="0">
                <a:latin typeface="Verdana"/>
                <a:cs typeface="Verdana"/>
              </a:rPr>
              <a:t>to </a:t>
            </a:r>
            <a:r>
              <a:rPr sz="2450" spc="20" dirty="0">
                <a:latin typeface="Verdana"/>
                <a:cs typeface="Verdana"/>
              </a:rPr>
              <a:t>provide </a:t>
            </a:r>
            <a:r>
              <a:rPr sz="2450" spc="25" dirty="0">
                <a:latin typeface="Verdana"/>
                <a:cs typeface="Verdana"/>
              </a:rPr>
              <a:t> </a:t>
            </a:r>
            <a:r>
              <a:rPr sz="2450" spc="-10" dirty="0">
                <a:latin typeface="Verdana"/>
                <a:cs typeface="Verdana"/>
              </a:rPr>
              <a:t>users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80" dirty="0">
                <a:latin typeface="Verdana"/>
                <a:cs typeface="Verdana"/>
              </a:rPr>
              <a:t>with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20" dirty="0">
                <a:latin typeface="Verdana"/>
                <a:cs typeface="Verdana"/>
              </a:rPr>
              <a:t>up-to-date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45" dirty="0">
                <a:latin typeface="Verdana"/>
                <a:cs typeface="Verdana"/>
              </a:rPr>
              <a:t>information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95" dirty="0">
                <a:latin typeface="Verdana"/>
                <a:cs typeface="Verdana"/>
              </a:rPr>
              <a:t>on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05" dirty="0">
                <a:latin typeface="Verdana"/>
                <a:cs typeface="Verdana"/>
              </a:rPr>
              <a:t>Tax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dirty="0">
                <a:latin typeface="Verdana"/>
                <a:cs typeface="Verdana"/>
              </a:rPr>
              <a:t>Calculations.</a:t>
            </a:r>
            <a:endParaRPr sz="24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Font typeface="Verdana"/>
              <a:buChar char="•"/>
            </a:pPr>
            <a:endParaRPr sz="2500">
              <a:latin typeface="Verdana"/>
              <a:cs typeface="Verdana"/>
            </a:endParaRPr>
          </a:p>
          <a:p>
            <a:pPr marL="12700" marR="5080" algn="just">
              <a:lnSpc>
                <a:spcPct val="102000"/>
              </a:lnSpc>
              <a:buSzPct val="95918"/>
              <a:buChar char="•"/>
              <a:tabLst>
                <a:tab pos="194945" algn="l"/>
              </a:tabLst>
            </a:pPr>
            <a:r>
              <a:rPr sz="2450" spc="60" dirty="0">
                <a:latin typeface="Verdana"/>
                <a:cs typeface="Verdana"/>
              </a:rPr>
              <a:t>Other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105" dirty="0">
                <a:latin typeface="Verdana"/>
                <a:cs typeface="Verdana"/>
              </a:rPr>
              <a:t>Tax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calculating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20" dirty="0">
                <a:latin typeface="Verdana"/>
                <a:cs typeface="Verdana"/>
              </a:rPr>
              <a:t>Options: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Other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105" dirty="0">
                <a:latin typeface="Verdana"/>
                <a:cs typeface="Verdana"/>
              </a:rPr>
              <a:t>Tax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55" dirty="0">
                <a:latin typeface="Verdana"/>
                <a:cs typeface="Verdana"/>
              </a:rPr>
              <a:t>calculating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65" dirty="0">
                <a:latin typeface="Verdana"/>
                <a:cs typeface="Verdana"/>
              </a:rPr>
              <a:t>Options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65" dirty="0">
                <a:latin typeface="Verdana"/>
                <a:cs typeface="Verdana"/>
              </a:rPr>
              <a:t>such</a:t>
            </a:r>
            <a:r>
              <a:rPr sz="2450" spc="-160" dirty="0">
                <a:latin typeface="Verdana"/>
                <a:cs typeface="Verdana"/>
              </a:rPr>
              <a:t> </a:t>
            </a:r>
            <a:r>
              <a:rPr sz="2450" spc="-40" dirty="0">
                <a:latin typeface="Verdana"/>
                <a:cs typeface="Verdana"/>
              </a:rPr>
              <a:t>as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45" dirty="0">
                <a:latin typeface="Verdana"/>
                <a:cs typeface="Verdana"/>
              </a:rPr>
              <a:t>Sales</a:t>
            </a:r>
            <a:r>
              <a:rPr sz="2450" spc="-155" dirty="0">
                <a:latin typeface="Verdana"/>
                <a:cs typeface="Verdana"/>
              </a:rPr>
              <a:t> </a:t>
            </a:r>
            <a:r>
              <a:rPr sz="2450" spc="-120" dirty="0">
                <a:latin typeface="Verdana"/>
                <a:cs typeface="Verdana"/>
              </a:rPr>
              <a:t>tax, </a:t>
            </a:r>
            <a:r>
              <a:rPr sz="2450" spc="-850" dirty="0">
                <a:latin typeface="Verdana"/>
                <a:cs typeface="Verdana"/>
              </a:rPr>
              <a:t> </a:t>
            </a:r>
            <a:r>
              <a:rPr sz="2450" spc="25" dirty="0">
                <a:latin typeface="Verdana"/>
                <a:cs typeface="Verdana"/>
              </a:rPr>
              <a:t>Deferred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05" dirty="0">
                <a:latin typeface="Verdana"/>
                <a:cs typeface="Verdana"/>
              </a:rPr>
              <a:t>Tax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Calculator,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House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70" dirty="0">
                <a:latin typeface="Verdana"/>
                <a:cs typeface="Verdana"/>
              </a:rPr>
              <a:t>Rent</a:t>
            </a:r>
            <a:r>
              <a:rPr sz="2450" spc="-210" dirty="0">
                <a:latin typeface="Verdana"/>
                <a:cs typeface="Verdana"/>
              </a:rPr>
              <a:t> </a:t>
            </a:r>
            <a:r>
              <a:rPr sz="2450" spc="50" dirty="0">
                <a:latin typeface="Verdana"/>
                <a:cs typeface="Verdana"/>
              </a:rPr>
              <a:t>Allowance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20" dirty="0">
                <a:latin typeface="Verdana"/>
                <a:cs typeface="Verdana"/>
              </a:rPr>
              <a:t>Calculator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45" dirty="0">
                <a:latin typeface="Verdana"/>
                <a:cs typeface="Verdana"/>
              </a:rPr>
              <a:t>etc.</a:t>
            </a:r>
            <a:endParaRPr sz="24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Font typeface="Verdana"/>
              <a:buChar char="•"/>
            </a:pPr>
            <a:endParaRPr sz="2450">
              <a:latin typeface="Verdana"/>
              <a:cs typeface="Verdana"/>
            </a:endParaRPr>
          </a:p>
          <a:p>
            <a:pPr marL="12700" marR="5080" algn="just">
              <a:lnSpc>
                <a:spcPct val="102000"/>
              </a:lnSpc>
              <a:buSzPct val="95918"/>
              <a:buChar char="•"/>
              <a:tabLst>
                <a:tab pos="106680" algn="l"/>
              </a:tabLst>
            </a:pPr>
            <a:r>
              <a:rPr sz="2450" spc="110" dirty="0">
                <a:latin typeface="Verdana"/>
                <a:cs typeface="Verdana"/>
              </a:rPr>
              <a:t>Premium </a:t>
            </a:r>
            <a:r>
              <a:rPr sz="2450" dirty="0">
                <a:latin typeface="Verdana"/>
                <a:cs typeface="Verdana"/>
              </a:rPr>
              <a:t>Version</a:t>
            </a:r>
            <a:r>
              <a:rPr sz="2450" spc="5" dirty="0">
                <a:latin typeface="Verdana"/>
                <a:cs typeface="Verdana"/>
              </a:rPr>
              <a:t> </a:t>
            </a:r>
            <a:r>
              <a:rPr sz="2450" spc="-590" dirty="0">
                <a:latin typeface="Verdana"/>
                <a:cs typeface="Verdana"/>
              </a:rPr>
              <a:t>:</a:t>
            </a:r>
            <a:r>
              <a:rPr sz="2450" spc="-585" dirty="0">
                <a:latin typeface="Verdana"/>
                <a:cs typeface="Verdana"/>
              </a:rPr>
              <a:t> </a:t>
            </a:r>
            <a:r>
              <a:rPr sz="2450" spc="100" dirty="0">
                <a:latin typeface="Verdana"/>
                <a:cs typeface="Verdana"/>
              </a:rPr>
              <a:t>which</a:t>
            </a:r>
            <a:r>
              <a:rPr sz="2450" spc="105" dirty="0">
                <a:latin typeface="Verdana"/>
                <a:cs typeface="Verdana"/>
              </a:rPr>
              <a:t> </a:t>
            </a:r>
            <a:r>
              <a:rPr sz="2450" spc="10" dirty="0">
                <a:latin typeface="Verdana"/>
                <a:cs typeface="Verdana"/>
              </a:rPr>
              <a:t>provides</a:t>
            </a:r>
            <a:r>
              <a:rPr sz="2450" spc="15" dirty="0">
                <a:latin typeface="Verdana"/>
                <a:cs typeface="Verdana"/>
              </a:rPr>
              <a:t> </a:t>
            </a:r>
            <a:r>
              <a:rPr sz="2450" spc="-40" dirty="0">
                <a:latin typeface="Verdana"/>
                <a:cs typeface="Verdana"/>
              </a:rPr>
              <a:t>extra</a:t>
            </a:r>
            <a:r>
              <a:rPr sz="2450" spc="-35" dirty="0">
                <a:latin typeface="Verdana"/>
                <a:cs typeface="Verdana"/>
              </a:rPr>
              <a:t> </a:t>
            </a:r>
            <a:r>
              <a:rPr sz="2450" spc="-5" dirty="0">
                <a:latin typeface="Verdana"/>
                <a:cs typeface="Verdana"/>
              </a:rPr>
              <a:t>features</a:t>
            </a:r>
            <a:r>
              <a:rPr sz="2450" dirty="0">
                <a:latin typeface="Verdana"/>
                <a:cs typeface="Verdana"/>
              </a:rPr>
              <a:t> </a:t>
            </a:r>
            <a:r>
              <a:rPr sz="2450" spc="65" dirty="0">
                <a:latin typeface="Verdana"/>
                <a:cs typeface="Verdana"/>
              </a:rPr>
              <a:t>such</a:t>
            </a:r>
            <a:r>
              <a:rPr sz="2450" spc="70" dirty="0">
                <a:latin typeface="Verdana"/>
                <a:cs typeface="Verdana"/>
              </a:rPr>
              <a:t> </a:t>
            </a:r>
            <a:r>
              <a:rPr sz="2450" spc="-40" dirty="0">
                <a:latin typeface="Verdana"/>
                <a:cs typeface="Verdana"/>
              </a:rPr>
              <a:t>as</a:t>
            </a:r>
            <a:r>
              <a:rPr sz="2450" spc="-35" dirty="0">
                <a:latin typeface="Verdana"/>
                <a:cs typeface="Verdana"/>
              </a:rPr>
              <a:t> tax</a:t>
            </a:r>
            <a:r>
              <a:rPr sz="2450" spc="-30" dirty="0">
                <a:latin typeface="Verdana"/>
                <a:cs typeface="Verdana"/>
              </a:rPr>
              <a:t> </a:t>
            </a:r>
            <a:r>
              <a:rPr sz="2450" spc="60" dirty="0">
                <a:latin typeface="Verdana"/>
                <a:cs typeface="Verdana"/>
              </a:rPr>
              <a:t>payment </a:t>
            </a:r>
            <a:r>
              <a:rPr sz="2450" spc="65" dirty="0">
                <a:latin typeface="Verdana"/>
                <a:cs typeface="Verdana"/>
              </a:rPr>
              <a:t> </a:t>
            </a:r>
            <a:r>
              <a:rPr sz="2450" spc="-90" dirty="0">
                <a:latin typeface="Verdana"/>
                <a:cs typeface="Verdana"/>
              </a:rPr>
              <a:t>r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90" dirty="0">
                <a:latin typeface="Verdana"/>
                <a:cs typeface="Verdana"/>
              </a:rPr>
              <a:t>c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240" dirty="0">
                <a:latin typeface="Verdana"/>
                <a:cs typeface="Verdana"/>
              </a:rPr>
              <a:t>mm</a:t>
            </a:r>
            <a:r>
              <a:rPr sz="2450" spc="35" dirty="0">
                <a:latin typeface="Verdana"/>
                <a:cs typeface="Verdana"/>
              </a:rPr>
              <a:t>e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150" dirty="0">
                <a:latin typeface="Verdana"/>
                <a:cs typeface="Verdana"/>
              </a:rPr>
              <a:t>d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60" dirty="0">
                <a:latin typeface="Verdana"/>
                <a:cs typeface="Verdana"/>
              </a:rPr>
              <a:t>o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70" dirty="0">
                <a:latin typeface="Verdana"/>
                <a:cs typeface="Verdana"/>
              </a:rPr>
              <a:t>s</a:t>
            </a:r>
            <a:r>
              <a:rPr sz="2450" spc="-370" dirty="0">
                <a:latin typeface="Verdana"/>
                <a:cs typeface="Verdana"/>
              </a:rPr>
              <a:t>,</a:t>
            </a:r>
            <a:r>
              <a:rPr sz="2450" spc="-215" dirty="0">
                <a:latin typeface="Verdana"/>
                <a:cs typeface="Verdana"/>
              </a:rPr>
              <a:t> 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125" dirty="0">
                <a:latin typeface="Verdana"/>
                <a:cs typeface="Verdana"/>
              </a:rPr>
              <a:t>n</a:t>
            </a:r>
            <a:r>
              <a:rPr sz="2450" spc="-15" dirty="0">
                <a:latin typeface="Verdana"/>
                <a:cs typeface="Verdana"/>
              </a:rPr>
              <a:t>a</a:t>
            </a:r>
            <a:r>
              <a:rPr sz="2450" spc="-10" dirty="0">
                <a:latin typeface="Verdana"/>
                <a:cs typeface="Verdana"/>
              </a:rPr>
              <a:t>l</a:t>
            </a:r>
            <a:r>
              <a:rPr sz="2450" spc="-75" dirty="0">
                <a:latin typeface="Verdana"/>
                <a:cs typeface="Verdana"/>
              </a:rPr>
              <a:t>y</a:t>
            </a:r>
            <a:r>
              <a:rPr sz="2450" spc="35" dirty="0">
                <a:latin typeface="Verdana"/>
                <a:cs typeface="Verdana"/>
              </a:rPr>
              <a:t>t</a:t>
            </a:r>
            <a:r>
              <a:rPr sz="2450" spc="-10" dirty="0">
                <a:latin typeface="Verdana"/>
                <a:cs typeface="Verdana"/>
              </a:rPr>
              <a:t>i</a:t>
            </a:r>
            <a:r>
              <a:rPr sz="2450" spc="114" dirty="0">
                <a:latin typeface="Verdana"/>
                <a:cs typeface="Verdana"/>
              </a:rPr>
              <a:t>c</a:t>
            </a:r>
            <a:r>
              <a:rPr sz="2450" spc="-70" dirty="0">
                <a:latin typeface="Verdana"/>
                <a:cs typeface="Verdana"/>
              </a:rPr>
              <a:t>s</a:t>
            </a:r>
            <a:endParaRPr sz="24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95516" y="9055843"/>
            <a:ext cx="5897245" cy="1228725"/>
          </a:xfrm>
          <a:custGeom>
            <a:avLst/>
            <a:gdLst/>
            <a:ahLst/>
            <a:cxnLst/>
            <a:rect l="l" t="t" r="r" b="b"/>
            <a:pathLst>
              <a:path w="5897245" h="1228725">
                <a:moveTo>
                  <a:pt x="5897026" y="1228216"/>
                </a:moveTo>
                <a:lnTo>
                  <a:pt x="0" y="1228216"/>
                </a:lnTo>
                <a:lnTo>
                  <a:pt x="0" y="0"/>
                </a:lnTo>
                <a:lnTo>
                  <a:pt x="5897026" y="0"/>
                </a:lnTo>
                <a:lnTo>
                  <a:pt x="5897026" y="12282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815725" y="0"/>
            <a:ext cx="6472555" cy="10287000"/>
          </a:xfrm>
          <a:custGeom>
            <a:avLst/>
            <a:gdLst/>
            <a:ahLst/>
            <a:cxnLst/>
            <a:rect l="l" t="t" r="r" b="b"/>
            <a:pathLst>
              <a:path w="6472555" h="10287000">
                <a:moveTo>
                  <a:pt x="6472263" y="0"/>
                </a:moveTo>
                <a:lnTo>
                  <a:pt x="0" y="0"/>
                </a:lnTo>
                <a:lnTo>
                  <a:pt x="0" y="1225372"/>
                </a:lnTo>
                <a:lnTo>
                  <a:pt x="5246255" y="1225372"/>
                </a:lnTo>
                <a:lnTo>
                  <a:pt x="5246255" y="9061425"/>
                </a:lnTo>
                <a:lnTo>
                  <a:pt x="0" y="9061425"/>
                </a:lnTo>
                <a:lnTo>
                  <a:pt x="0" y="10286797"/>
                </a:lnTo>
                <a:lnTo>
                  <a:pt x="6472263" y="10286797"/>
                </a:lnTo>
                <a:lnTo>
                  <a:pt x="6472263" y="9061425"/>
                </a:lnTo>
                <a:lnTo>
                  <a:pt x="6472263" y="1225372"/>
                </a:lnTo>
                <a:lnTo>
                  <a:pt x="64722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1" y="0"/>
            <a:ext cx="12092940" cy="10287000"/>
            <a:chOff x="-1" y="0"/>
            <a:chExt cx="12092940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2092940" cy="10287000"/>
            </a:xfrm>
            <a:custGeom>
              <a:avLst/>
              <a:gdLst/>
              <a:ahLst/>
              <a:cxnLst/>
              <a:rect l="l" t="t" r="r" b="b"/>
              <a:pathLst>
                <a:path w="12092940" h="10287000">
                  <a:moveTo>
                    <a:pt x="12092534" y="1511"/>
                  </a:moveTo>
                  <a:lnTo>
                    <a:pt x="6472250" y="1511"/>
                  </a:lnTo>
                  <a:lnTo>
                    <a:pt x="6472250" y="0"/>
                  </a:lnTo>
                  <a:lnTo>
                    <a:pt x="0" y="0"/>
                  </a:lnTo>
                  <a:lnTo>
                    <a:pt x="0" y="1225372"/>
                  </a:lnTo>
                  <a:lnTo>
                    <a:pt x="0" y="9061425"/>
                  </a:lnTo>
                  <a:lnTo>
                    <a:pt x="0" y="10286797"/>
                  </a:lnTo>
                  <a:lnTo>
                    <a:pt x="6472250" y="10286797"/>
                  </a:lnTo>
                  <a:lnTo>
                    <a:pt x="6472250" y="9061425"/>
                  </a:lnTo>
                  <a:lnTo>
                    <a:pt x="1225994" y="9061425"/>
                  </a:lnTo>
                  <a:lnTo>
                    <a:pt x="1225994" y="1225372"/>
                  </a:lnTo>
                  <a:lnTo>
                    <a:pt x="6195504" y="1225372"/>
                  </a:lnTo>
                  <a:lnTo>
                    <a:pt x="6195504" y="1229728"/>
                  </a:lnTo>
                  <a:lnTo>
                    <a:pt x="12092534" y="1229728"/>
                  </a:lnTo>
                  <a:lnTo>
                    <a:pt x="12092534" y="151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71599" y="1778720"/>
              <a:ext cx="1273175" cy="99695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227058" y="1473920"/>
            <a:ext cx="7424420" cy="1465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70505" algn="l"/>
              </a:tabLst>
            </a:pPr>
            <a:r>
              <a:rPr sz="9450" i="1" spc="215" dirty="0">
                <a:latin typeface="Palatino Linotype"/>
                <a:cs typeface="Palatino Linotype"/>
              </a:rPr>
              <a:t>C</a:t>
            </a:r>
            <a:r>
              <a:rPr sz="9450" i="1" spc="-229" dirty="0">
                <a:latin typeface="Palatino Linotype"/>
                <a:cs typeface="Palatino Linotype"/>
              </a:rPr>
              <a:t>O	</a:t>
            </a:r>
            <a:r>
              <a:rPr sz="9450" i="1" spc="215" dirty="0">
                <a:latin typeface="Palatino Linotype"/>
                <a:cs typeface="Palatino Linotype"/>
              </a:rPr>
              <a:t>C</a:t>
            </a:r>
            <a:r>
              <a:rPr sz="9450" i="1" spc="55" dirty="0">
                <a:latin typeface="Palatino Linotype"/>
                <a:cs typeface="Palatino Linotype"/>
              </a:rPr>
              <a:t>L</a:t>
            </a:r>
            <a:r>
              <a:rPr sz="9450" i="1" spc="-720" dirty="0">
                <a:latin typeface="Palatino Linotype"/>
                <a:cs typeface="Palatino Linotype"/>
              </a:rPr>
              <a:t>U</a:t>
            </a:r>
            <a:r>
              <a:rPr sz="9450" i="1" spc="495" dirty="0">
                <a:latin typeface="Palatino Linotype"/>
                <a:cs typeface="Palatino Linotype"/>
              </a:rPr>
              <a:t>S</a:t>
            </a:r>
            <a:r>
              <a:rPr sz="9450" i="1" spc="310" dirty="0">
                <a:latin typeface="Palatino Linotype"/>
                <a:cs typeface="Palatino Linotype"/>
              </a:rPr>
              <a:t>I</a:t>
            </a:r>
            <a:r>
              <a:rPr sz="9450" i="1" spc="-229" dirty="0">
                <a:latin typeface="Palatino Linotype"/>
                <a:cs typeface="Palatino Linotype"/>
              </a:rPr>
              <a:t>O</a:t>
            </a:r>
            <a:endParaRPr sz="9450">
              <a:latin typeface="Palatino Linotype"/>
              <a:cs typeface="Palatino Linotyp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2449892" y="1778720"/>
            <a:ext cx="1273175" cy="996950"/>
            <a:chOff x="12449892" y="1778720"/>
            <a:chExt cx="1273175" cy="996950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9892" y="1778720"/>
              <a:ext cx="1273175" cy="99695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9892" y="1778720"/>
              <a:ext cx="1273175" cy="99695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449892" y="1778720"/>
              <a:ext cx="1273175" cy="996950"/>
            </a:xfrm>
            <a:prstGeom prst="rect">
              <a:avLst/>
            </a:prstGeom>
          </p:spPr>
        </p:pic>
      </p:grpSp>
      <p:grpSp>
        <p:nvGrpSpPr>
          <p:cNvPr id="12" name="object 12"/>
          <p:cNvGrpSpPr/>
          <p:nvPr/>
        </p:nvGrpSpPr>
        <p:grpSpPr>
          <a:xfrm>
            <a:off x="6871599" y="1778720"/>
            <a:ext cx="9375140" cy="5160010"/>
            <a:chOff x="6871599" y="1778720"/>
            <a:chExt cx="9375140" cy="5160010"/>
          </a:xfrm>
        </p:grpSpPr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71599" y="1778720"/>
              <a:ext cx="1273175" cy="996950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71599" y="1778720"/>
              <a:ext cx="1273175" cy="996950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693620" y="3236672"/>
              <a:ext cx="5553074" cy="3701950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8277859" y="3204787"/>
            <a:ext cx="1794510" cy="414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50" spc="80" dirty="0">
                <a:latin typeface="Verdana"/>
                <a:cs typeface="Verdana"/>
              </a:rPr>
              <a:t>c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225" dirty="0">
                <a:latin typeface="Verdana"/>
                <a:cs typeface="Verdana"/>
              </a:rPr>
              <a:t>m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-15" dirty="0">
                <a:latin typeface="Verdana"/>
                <a:cs typeface="Verdana"/>
              </a:rPr>
              <a:t>l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40" dirty="0">
                <a:latin typeface="Verdana"/>
                <a:cs typeface="Verdana"/>
              </a:rPr>
              <a:t>d</a:t>
            </a:r>
            <a:endParaRPr sz="255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45895" y="3204787"/>
            <a:ext cx="5175885" cy="8045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85"/>
              </a:spcBef>
              <a:tabLst>
                <a:tab pos="895985" algn="l"/>
                <a:tab pos="1344930" algn="l"/>
                <a:tab pos="2195195" algn="l"/>
                <a:tab pos="2326005" algn="l"/>
                <a:tab pos="3237230" algn="l"/>
              </a:tabLst>
            </a:pPr>
            <a:r>
              <a:rPr sz="2550" spc="-110" dirty="0">
                <a:latin typeface="Verdana"/>
                <a:cs typeface="Verdana"/>
              </a:rPr>
              <a:t>T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dirty="0">
                <a:latin typeface="Verdana"/>
                <a:cs typeface="Verdana"/>
              </a:rPr>
              <a:t>	</a:t>
            </a:r>
            <a:r>
              <a:rPr sz="2550" spc="140" dirty="0">
                <a:latin typeface="Verdana"/>
                <a:cs typeface="Verdana"/>
              </a:rPr>
              <a:t>p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-180" dirty="0">
                <a:latin typeface="Verdana"/>
                <a:cs typeface="Verdana"/>
              </a:rPr>
              <a:t>j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20" dirty="0">
                <a:latin typeface="Verdana"/>
                <a:cs typeface="Verdana"/>
              </a:rPr>
              <a:t>c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dirty="0">
                <a:latin typeface="Verdana"/>
                <a:cs typeface="Verdana"/>
              </a:rPr>
              <a:t>		</a:t>
            </a:r>
            <a:r>
              <a:rPr sz="2550" spc="105" dirty="0">
                <a:latin typeface="Verdana"/>
                <a:cs typeface="Verdana"/>
              </a:rPr>
              <a:t>w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dirty="0">
                <a:latin typeface="Verdana"/>
                <a:cs typeface="Verdana"/>
              </a:rPr>
              <a:t>	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80" dirty="0">
                <a:latin typeface="Verdana"/>
                <a:cs typeface="Verdana"/>
              </a:rPr>
              <a:t>cc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ss</a:t>
            </a:r>
            <a:r>
              <a:rPr sz="2550" spc="-35" dirty="0">
                <a:latin typeface="Verdana"/>
                <a:cs typeface="Verdana"/>
              </a:rPr>
              <a:t>f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15" dirty="0">
                <a:latin typeface="Verdana"/>
                <a:cs typeface="Verdana"/>
              </a:rPr>
              <a:t>ll</a:t>
            </a:r>
            <a:r>
              <a:rPr sz="2550" spc="-95" dirty="0">
                <a:latin typeface="Verdana"/>
                <a:cs typeface="Verdana"/>
              </a:rPr>
              <a:t>y  </a:t>
            </a:r>
            <a:r>
              <a:rPr sz="2550" spc="60" dirty="0">
                <a:latin typeface="Verdana"/>
                <a:cs typeface="Verdana"/>
              </a:rPr>
              <a:t>within	</a:t>
            </a:r>
            <a:r>
              <a:rPr sz="2550" spc="55" dirty="0">
                <a:latin typeface="Verdana"/>
                <a:cs typeface="Verdana"/>
              </a:rPr>
              <a:t>the	</a:t>
            </a:r>
            <a:r>
              <a:rPr sz="2550" spc="65" dirty="0">
                <a:latin typeface="Verdana"/>
                <a:cs typeface="Verdana"/>
              </a:rPr>
              <a:t>time</a:t>
            </a:r>
            <a:endParaRPr sz="2550">
              <a:latin typeface="Verdana"/>
              <a:cs typeface="Verdan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090854" y="3595312"/>
            <a:ext cx="3981450" cy="414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02995" algn="l"/>
                <a:tab pos="2711450" algn="l"/>
                <a:tab pos="3421379" algn="l"/>
              </a:tabLst>
            </a:pP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130" dirty="0">
                <a:latin typeface="Verdana"/>
                <a:cs typeface="Verdana"/>
              </a:rPr>
              <a:t>p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110" dirty="0">
                <a:latin typeface="Verdana"/>
                <a:cs typeface="Verdana"/>
              </a:rPr>
              <a:t>n</a:t>
            </a:r>
            <a:r>
              <a:rPr sz="2550" dirty="0">
                <a:latin typeface="Verdana"/>
                <a:cs typeface="Verdana"/>
              </a:rPr>
              <a:t>	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15" dirty="0">
                <a:latin typeface="Verdana"/>
                <a:cs typeface="Verdana"/>
              </a:rPr>
              <a:t>ll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-10" dirty="0">
                <a:latin typeface="Verdana"/>
                <a:cs typeface="Verdana"/>
              </a:rPr>
              <a:t>t</a:t>
            </a:r>
            <a:r>
              <a:rPr sz="2550" spc="-20" dirty="0">
                <a:latin typeface="Verdana"/>
                <a:cs typeface="Verdana"/>
              </a:rPr>
              <a:t>t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-390" dirty="0">
                <a:latin typeface="Verdana"/>
                <a:cs typeface="Verdana"/>
              </a:rPr>
              <a:t>.</a:t>
            </a:r>
            <a:r>
              <a:rPr sz="2550" dirty="0">
                <a:latin typeface="Verdana"/>
                <a:cs typeface="Verdana"/>
              </a:rPr>
              <a:t>	</a:t>
            </a:r>
            <a:r>
              <a:rPr sz="2550" spc="85" dirty="0">
                <a:latin typeface="Verdana"/>
                <a:cs typeface="Verdana"/>
              </a:rPr>
              <a:t>A</a:t>
            </a:r>
            <a:r>
              <a:rPr sz="2550" spc="-15" dirty="0">
                <a:latin typeface="Verdana"/>
                <a:cs typeface="Verdana"/>
              </a:rPr>
              <a:t>ll</a:t>
            </a:r>
            <a:r>
              <a:rPr sz="2550" dirty="0">
                <a:latin typeface="Verdana"/>
                <a:cs typeface="Verdana"/>
              </a:rPr>
              <a:t>	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20" dirty="0">
                <a:latin typeface="Verdana"/>
                <a:cs typeface="Verdana"/>
              </a:rPr>
              <a:t>e</a:t>
            </a:r>
            <a:endParaRPr sz="255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845895" y="3995362"/>
            <a:ext cx="7226300" cy="316674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algn="just">
              <a:lnSpc>
                <a:spcPct val="101200"/>
              </a:lnSpc>
              <a:spcBef>
                <a:spcPts val="60"/>
              </a:spcBef>
            </a:pPr>
            <a:r>
              <a:rPr sz="2550" spc="60" dirty="0">
                <a:latin typeface="Verdana"/>
                <a:cs typeface="Verdana"/>
              </a:rPr>
              <a:t>modules</a:t>
            </a:r>
            <a:r>
              <a:rPr sz="2550" spc="65" dirty="0">
                <a:latin typeface="Verdana"/>
                <a:cs typeface="Verdana"/>
              </a:rPr>
              <a:t> </a:t>
            </a:r>
            <a:r>
              <a:rPr sz="2550" spc="-40" dirty="0">
                <a:latin typeface="Verdana"/>
                <a:cs typeface="Verdana"/>
              </a:rPr>
              <a:t>are</a:t>
            </a:r>
            <a:r>
              <a:rPr sz="2550" spc="-35" dirty="0">
                <a:latin typeface="Verdana"/>
                <a:cs typeface="Verdana"/>
              </a:rPr>
              <a:t> </a:t>
            </a:r>
            <a:r>
              <a:rPr sz="2550" spc="10" dirty="0">
                <a:latin typeface="Verdana"/>
                <a:cs typeface="Verdana"/>
              </a:rPr>
              <a:t>tested</a:t>
            </a:r>
            <a:r>
              <a:rPr sz="2550" spc="15" dirty="0">
                <a:latin typeface="Verdana"/>
                <a:cs typeface="Verdana"/>
              </a:rPr>
              <a:t> </a:t>
            </a:r>
            <a:r>
              <a:rPr sz="2550" spc="-25" dirty="0">
                <a:latin typeface="Verdana"/>
                <a:cs typeface="Verdana"/>
              </a:rPr>
              <a:t>separately</a:t>
            </a:r>
            <a:r>
              <a:rPr sz="2550" spc="-20" dirty="0">
                <a:latin typeface="Verdana"/>
                <a:cs typeface="Verdana"/>
              </a:rPr>
              <a:t> </a:t>
            </a:r>
            <a:r>
              <a:rPr sz="2550" spc="75" dirty="0">
                <a:latin typeface="Verdana"/>
                <a:cs typeface="Verdana"/>
              </a:rPr>
              <a:t>and</a:t>
            </a:r>
            <a:r>
              <a:rPr sz="2550" spc="80" dirty="0">
                <a:latin typeface="Verdana"/>
                <a:cs typeface="Verdana"/>
              </a:rPr>
              <a:t> </a:t>
            </a:r>
            <a:r>
              <a:rPr sz="2550" spc="90" dirty="0">
                <a:latin typeface="Verdana"/>
                <a:cs typeface="Verdana"/>
              </a:rPr>
              <a:t>put </a:t>
            </a:r>
            <a:r>
              <a:rPr sz="2550" spc="95" dirty="0">
                <a:latin typeface="Verdana"/>
                <a:cs typeface="Verdana"/>
              </a:rPr>
              <a:t> </a:t>
            </a:r>
            <a:r>
              <a:rPr sz="2550" spc="35" dirty="0">
                <a:latin typeface="Verdana"/>
                <a:cs typeface="Verdana"/>
              </a:rPr>
              <a:t>together </a:t>
            </a:r>
            <a:r>
              <a:rPr sz="2550" spc="15" dirty="0">
                <a:latin typeface="Verdana"/>
                <a:cs typeface="Verdana"/>
              </a:rPr>
              <a:t>to </a:t>
            </a:r>
            <a:r>
              <a:rPr sz="2550" spc="30" dirty="0">
                <a:latin typeface="Verdana"/>
                <a:cs typeface="Verdana"/>
              </a:rPr>
              <a:t>form </a:t>
            </a:r>
            <a:r>
              <a:rPr sz="2550" spc="55" dirty="0">
                <a:latin typeface="Verdana"/>
                <a:cs typeface="Verdana"/>
              </a:rPr>
              <a:t>the </a:t>
            </a:r>
            <a:r>
              <a:rPr sz="2550" spc="70" dirty="0">
                <a:latin typeface="Verdana"/>
                <a:cs typeface="Verdana"/>
              </a:rPr>
              <a:t>main </a:t>
            </a:r>
            <a:r>
              <a:rPr sz="2550" spc="-75" dirty="0">
                <a:latin typeface="Verdana"/>
                <a:cs typeface="Verdana"/>
              </a:rPr>
              <a:t>system. </a:t>
            </a:r>
            <a:r>
              <a:rPr sz="2550" spc="-60" dirty="0">
                <a:latin typeface="Verdana"/>
                <a:cs typeface="Verdana"/>
              </a:rPr>
              <a:t>Finally, </a:t>
            </a:r>
            <a:r>
              <a:rPr sz="2550" spc="-55" dirty="0">
                <a:latin typeface="Verdana"/>
                <a:cs typeface="Verdana"/>
              </a:rPr>
              <a:t> </a:t>
            </a:r>
            <a:r>
              <a:rPr sz="2550" spc="55" dirty="0">
                <a:latin typeface="Verdana"/>
                <a:cs typeface="Verdana"/>
              </a:rPr>
              <a:t>the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60" dirty="0">
                <a:latin typeface="Verdana"/>
                <a:cs typeface="Verdana"/>
              </a:rPr>
              <a:t>modules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-40" dirty="0">
                <a:latin typeface="Verdana"/>
                <a:cs typeface="Verdana"/>
              </a:rPr>
              <a:t>are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10" dirty="0">
                <a:latin typeface="Verdana"/>
                <a:cs typeface="Verdana"/>
              </a:rPr>
              <a:t>tested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70" dirty="0">
                <a:latin typeface="Verdana"/>
                <a:cs typeface="Verdana"/>
              </a:rPr>
              <a:t>with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-45" dirty="0">
                <a:latin typeface="Verdana"/>
                <a:cs typeface="Verdana"/>
              </a:rPr>
              <a:t>real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25" dirty="0">
                <a:latin typeface="Verdana"/>
                <a:cs typeface="Verdana"/>
              </a:rPr>
              <a:t>data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75" dirty="0">
                <a:latin typeface="Verdana"/>
                <a:cs typeface="Verdana"/>
              </a:rPr>
              <a:t>and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5" dirty="0">
                <a:latin typeface="Verdana"/>
                <a:cs typeface="Verdana"/>
              </a:rPr>
              <a:t>it </a:t>
            </a:r>
            <a:r>
              <a:rPr sz="2550" spc="-885" dirty="0">
                <a:latin typeface="Verdana"/>
                <a:cs typeface="Verdana"/>
              </a:rPr>
              <a:t> </a:t>
            </a:r>
            <a:r>
              <a:rPr sz="2550" spc="30" dirty="0">
                <a:latin typeface="Verdana"/>
                <a:cs typeface="Verdana"/>
              </a:rPr>
              <a:t>worked </a:t>
            </a:r>
            <a:r>
              <a:rPr sz="2550" spc="-40" dirty="0">
                <a:latin typeface="Verdana"/>
                <a:cs typeface="Verdana"/>
              </a:rPr>
              <a:t>successfully. </a:t>
            </a:r>
            <a:r>
              <a:rPr sz="2550" spc="5" dirty="0">
                <a:latin typeface="Verdana"/>
                <a:cs typeface="Verdana"/>
              </a:rPr>
              <a:t>Thus </a:t>
            </a:r>
            <a:r>
              <a:rPr sz="2550" spc="55" dirty="0">
                <a:latin typeface="Verdana"/>
                <a:cs typeface="Verdana"/>
              </a:rPr>
              <a:t>the </a:t>
            </a:r>
            <a:r>
              <a:rPr sz="2550" spc="-20" dirty="0">
                <a:latin typeface="Verdana"/>
                <a:cs typeface="Verdana"/>
              </a:rPr>
              <a:t>system </a:t>
            </a:r>
            <a:r>
              <a:rPr sz="2550" dirty="0">
                <a:latin typeface="Verdana"/>
                <a:cs typeface="Verdana"/>
              </a:rPr>
              <a:t>has </a:t>
            </a:r>
            <a:r>
              <a:rPr sz="2550" spc="5" dirty="0">
                <a:latin typeface="Verdana"/>
                <a:cs typeface="Verdana"/>
              </a:rPr>
              <a:t> </a:t>
            </a:r>
            <a:r>
              <a:rPr sz="2550" spc="40" dirty="0">
                <a:latin typeface="Verdana"/>
                <a:cs typeface="Verdana"/>
              </a:rPr>
              <a:t>fulﬁlled </a:t>
            </a:r>
            <a:r>
              <a:rPr sz="2550" spc="55" dirty="0">
                <a:latin typeface="Verdana"/>
                <a:cs typeface="Verdana"/>
              </a:rPr>
              <a:t>the </a:t>
            </a:r>
            <a:r>
              <a:rPr sz="2550" spc="10" dirty="0">
                <a:latin typeface="Verdana"/>
                <a:cs typeface="Verdana"/>
              </a:rPr>
              <a:t>entire </a:t>
            </a:r>
            <a:r>
              <a:rPr sz="2550" dirty="0">
                <a:latin typeface="Verdana"/>
                <a:cs typeface="Verdana"/>
              </a:rPr>
              <a:t>objective </a:t>
            </a:r>
            <a:r>
              <a:rPr sz="2550" spc="30" dirty="0">
                <a:latin typeface="Verdana"/>
                <a:cs typeface="Verdana"/>
              </a:rPr>
              <a:t>deﬁned. </a:t>
            </a:r>
            <a:r>
              <a:rPr sz="2550" spc="55" dirty="0">
                <a:latin typeface="Verdana"/>
                <a:cs typeface="Verdana"/>
              </a:rPr>
              <a:t>Our </a:t>
            </a:r>
            <a:r>
              <a:rPr sz="2550" spc="60" dirty="0">
                <a:latin typeface="Verdana"/>
                <a:cs typeface="Verdana"/>
              </a:rPr>
              <a:t> </a:t>
            </a:r>
            <a:r>
              <a:rPr sz="2550" spc="40" dirty="0">
                <a:latin typeface="Verdana"/>
                <a:cs typeface="Verdana"/>
              </a:rPr>
              <a:t>goal</a:t>
            </a:r>
            <a:r>
              <a:rPr sz="2550" spc="45" dirty="0">
                <a:latin typeface="Verdana"/>
                <a:cs typeface="Verdana"/>
              </a:rPr>
              <a:t> </a:t>
            </a:r>
            <a:r>
              <a:rPr sz="2550" spc="5" dirty="0">
                <a:latin typeface="Verdana"/>
                <a:cs typeface="Verdana"/>
              </a:rPr>
              <a:t>of</a:t>
            </a:r>
            <a:r>
              <a:rPr sz="2550" spc="10" dirty="0">
                <a:latin typeface="Verdana"/>
                <a:cs typeface="Verdana"/>
              </a:rPr>
              <a:t> </a:t>
            </a:r>
            <a:r>
              <a:rPr sz="2550" spc="40" dirty="0">
                <a:latin typeface="Verdana"/>
                <a:cs typeface="Verdana"/>
              </a:rPr>
              <a:t>developing</a:t>
            </a:r>
            <a:r>
              <a:rPr sz="2550" spc="45" dirty="0">
                <a:latin typeface="Verdana"/>
                <a:cs typeface="Verdana"/>
              </a:rPr>
              <a:t> </a:t>
            </a:r>
            <a:r>
              <a:rPr sz="2550" spc="10" dirty="0">
                <a:latin typeface="Verdana"/>
                <a:cs typeface="Verdana"/>
              </a:rPr>
              <a:t>this</a:t>
            </a:r>
            <a:r>
              <a:rPr sz="2550" spc="15" dirty="0">
                <a:latin typeface="Verdana"/>
                <a:cs typeface="Verdana"/>
              </a:rPr>
              <a:t> </a:t>
            </a:r>
            <a:r>
              <a:rPr sz="2550" spc="30" dirty="0">
                <a:latin typeface="Verdana"/>
                <a:cs typeface="Verdana"/>
              </a:rPr>
              <a:t>Income</a:t>
            </a:r>
            <a:r>
              <a:rPr sz="2550" spc="35" dirty="0">
                <a:latin typeface="Verdana"/>
                <a:cs typeface="Verdana"/>
              </a:rPr>
              <a:t> </a:t>
            </a:r>
            <a:r>
              <a:rPr sz="2550" spc="-120" dirty="0">
                <a:latin typeface="Verdana"/>
                <a:cs typeface="Verdana"/>
              </a:rPr>
              <a:t>Tax </a:t>
            </a:r>
            <a:r>
              <a:rPr sz="2550" spc="-114" dirty="0">
                <a:latin typeface="Verdana"/>
                <a:cs typeface="Verdana"/>
              </a:rPr>
              <a:t> </a:t>
            </a:r>
            <a:r>
              <a:rPr sz="2550" spc="30" dirty="0">
                <a:latin typeface="Verdana"/>
                <a:cs typeface="Verdana"/>
              </a:rPr>
              <a:t>Calculation </a:t>
            </a:r>
            <a:r>
              <a:rPr sz="2550" spc="-35" dirty="0">
                <a:latin typeface="Verdana"/>
                <a:cs typeface="Verdana"/>
              </a:rPr>
              <a:t>System</a:t>
            </a:r>
            <a:r>
              <a:rPr sz="2550" spc="-30" dirty="0">
                <a:latin typeface="Verdana"/>
                <a:cs typeface="Verdana"/>
              </a:rPr>
              <a:t> </a:t>
            </a:r>
            <a:r>
              <a:rPr sz="2550" dirty="0">
                <a:latin typeface="Verdana"/>
                <a:cs typeface="Verdana"/>
              </a:rPr>
              <a:t>has </a:t>
            </a:r>
            <a:r>
              <a:rPr sz="2550" spc="95" dirty="0">
                <a:latin typeface="Verdana"/>
                <a:cs typeface="Verdana"/>
              </a:rPr>
              <a:t>come </a:t>
            </a:r>
            <a:r>
              <a:rPr sz="2550" spc="15" dirty="0">
                <a:latin typeface="Verdana"/>
                <a:cs typeface="Verdana"/>
              </a:rPr>
              <a:t>to 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-25" dirty="0">
                <a:latin typeface="Verdana"/>
                <a:cs typeface="Verdana"/>
              </a:rPr>
              <a:t> </a:t>
            </a:r>
            <a:r>
              <a:rPr sz="2550" spc="100" dirty="0">
                <a:latin typeface="Verdana"/>
                <a:cs typeface="Verdana"/>
              </a:rPr>
              <a:t>good </a:t>
            </a:r>
            <a:r>
              <a:rPr sz="2550" spc="105" dirty="0">
                <a:latin typeface="Verdana"/>
                <a:cs typeface="Verdana"/>
              </a:rPr>
              <a:t> </a:t>
            </a:r>
            <a:r>
              <a:rPr sz="2550" spc="-105" dirty="0">
                <a:latin typeface="Verdana"/>
                <a:cs typeface="Verdana"/>
              </a:rPr>
              <a:t>r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-10" dirty="0">
                <a:latin typeface="Verdana"/>
                <a:cs typeface="Verdana"/>
              </a:rPr>
              <a:t>l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50" dirty="0">
                <a:latin typeface="Verdana"/>
                <a:cs typeface="Verdana"/>
              </a:rPr>
              <a:t>w</a:t>
            </a:r>
            <a:r>
              <a:rPr sz="2550" spc="-15" dirty="0">
                <a:latin typeface="Verdana"/>
                <a:cs typeface="Verdana"/>
              </a:rPr>
              <a:t>i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114" dirty="0">
                <a:latin typeface="Verdana"/>
                <a:cs typeface="Verdana"/>
              </a:rPr>
              <a:t>h</a:t>
            </a:r>
            <a:r>
              <a:rPr sz="2550" spc="50" dirty="0">
                <a:latin typeface="Verdana"/>
                <a:cs typeface="Verdana"/>
              </a:rPr>
              <a:t>o</a:t>
            </a:r>
            <a:r>
              <a:rPr sz="2550" spc="100" dirty="0">
                <a:latin typeface="Verdana"/>
                <a:cs typeface="Verdana"/>
              </a:rPr>
              <a:t>u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225" dirty="0">
                <a:latin typeface="Verdana"/>
                <a:cs typeface="Verdana"/>
              </a:rPr>
              <a:t>m</a:t>
            </a:r>
            <a:r>
              <a:rPr sz="2550" spc="-30" dirty="0">
                <a:latin typeface="Verdana"/>
                <a:cs typeface="Verdana"/>
              </a:rPr>
              <a:t>a</a:t>
            </a:r>
            <a:r>
              <a:rPr sz="2550" spc="80" dirty="0">
                <a:latin typeface="Verdana"/>
                <a:cs typeface="Verdana"/>
              </a:rPr>
              <a:t>n</a:t>
            </a:r>
            <a:r>
              <a:rPr sz="2550" spc="-130" dirty="0">
                <a:latin typeface="Verdana"/>
                <a:cs typeface="Verdana"/>
              </a:rPr>
              <a:t>y</a:t>
            </a:r>
            <a:r>
              <a:rPr sz="2550" spc="-229" dirty="0">
                <a:latin typeface="Verdana"/>
                <a:cs typeface="Verdana"/>
              </a:rPr>
              <a:t> </a:t>
            </a:r>
            <a:r>
              <a:rPr sz="2550" spc="140" dirty="0">
                <a:latin typeface="Verdana"/>
                <a:cs typeface="Verdana"/>
              </a:rPr>
              <a:t>d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-60" dirty="0">
                <a:latin typeface="Verdana"/>
                <a:cs typeface="Verdana"/>
              </a:rPr>
              <a:t>f</a:t>
            </a:r>
            <a:r>
              <a:rPr sz="2550" spc="20" dirty="0">
                <a:latin typeface="Verdana"/>
                <a:cs typeface="Verdana"/>
              </a:rPr>
              <a:t>e</a:t>
            </a:r>
            <a:r>
              <a:rPr sz="2550" spc="120" dirty="0">
                <a:latin typeface="Verdana"/>
                <a:cs typeface="Verdana"/>
              </a:rPr>
              <a:t>c</a:t>
            </a:r>
            <a:r>
              <a:rPr sz="2550" spc="30" dirty="0">
                <a:latin typeface="Verdana"/>
                <a:cs typeface="Verdana"/>
              </a:rPr>
              <a:t>t</a:t>
            </a:r>
            <a:r>
              <a:rPr sz="2550" spc="-85" dirty="0">
                <a:latin typeface="Verdana"/>
                <a:cs typeface="Verdana"/>
              </a:rPr>
              <a:t>s</a:t>
            </a:r>
            <a:r>
              <a:rPr sz="2550" spc="-390" dirty="0">
                <a:latin typeface="Verdana"/>
                <a:cs typeface="Verdana"/>
              </a:rPr>
              <a:t>.</a:t>
            </a:r>
            <a:endParaRPr sz="25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4000" y="0"/>
            <a:ext cx="9144000" cy="10287000"/>
            <a:chOff x="9144000" y="0"/>
            <a:chExt cx="9144000" cy="10287000"/>
          </a:xfrm>
        </p:grpSpPr>
        <p:sp>
          <p:nvSpPr>
            <p:cNvPr id="3" name="object 3"/>
            <p:cNvSpPr/>
            <p:nvPr/>
          </p:nvSpPr>
          <p:spPr>
            <a:xfrm>
              <a:off x="9144000" y="0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43999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9143999" y="0"/>
                  </a:lnTo>
                  <a:lnTo>
                    <a:pt x="9143999" y="10286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759447" y="1139337"/>
              <a:ext cx="8058149" cy="5388768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7405" y="1139825"/>
            <a:ext cx="4521200" cy="1076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00" dirty="0"/>
              <a:t>Re</a:t>
            </a:r>
            <a:r>
              <a:rPr spc="85" dirty="0"/>
              <a:t>f</a:t>
            </a:r>
            <a:r>
              <a:rPr spc="335" dirty="0"/>
              <a:t>e</a:t>
            </a:r>
            <a:r>
              <a:rPr spc="185" dirty="0"/>
              <a:t>r</a:t>
            </a:r>
            <a:r>
              <a:rPr spc="335" dirty="0"/>
              <a:t>e</a:t>
            </a:r>
            <a:r>
              <a:rPr spc="465" dirty="0"/>
              <a:t>nces</a:t>
            </a:r>
          </a:p>
        </p:txBody>
      </p:sp>
      <p:sp>
        <p:nvSpPr>
          <p:cNvPr id="6" name="object 6"/>
          <p:cNvSpPr/>
          <p:nvPr/>
        </p:nvSpPr>
        <p:spPr>
          <a:xfrm>
            <a:off x="1028090" y="2927146"/>
            <a:ext cx="7882890" cy="38100"/>
          </a:xfrm>
          <a:custGeom>
            <a:avLst/>
            <a:gdLst/>
            <a:ahLst/>
            <a:cxnLst/>
            <a:rect l="l" t="t" r="r" b="b"/>
            <a:pathLst>
              <a:path w="7882890" h="38100">
                <a:moveTo>
                  <a:pt x="7882890" y="0"/>
                </a:moveTo>
                <a:lnTo>
                  <a:pt x="5864504" y="0"/>
                </a:lnTo>
                <a:lnTo>
                  <a:pt x="4070439" y="0"/>
                </a:lnTo>
                <a:lnTo>
                  <a:pt x="0" y="0"/>
                </a:lnTo>
                <a:lnTo>
                  <a:pt x="0" y="38100"/>
                </a:lnTo>
                <a:lnTo>
                  <a:pt x="4070439" y="38100"/>
                </a:lnTo>
                <a:lnTo>
                  <a:pt x="5864504" y="38100"/>
                </a:lnTo>
                <a:lnTo>
                  <a:pt x="7882890" y="38100"/>
                </a:lnTo>
                <a:lnTo>
                  <a:pt x="788289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90555" y="3479587"/>
            <a:ext cx="360680" cy="38100"/>
          </a:xfrm>
          <a:custGeom>
            <a:avLst/>
            <a:gdLst/>
            <a:ahLst/>
            <a:cxnLst/>
            <a:rect l="l" t="t" r="r" b="b"/>
            <a:pathLst>
              <a:path w="360680" h="38100">
                <a:moveTo>
                  <a:pt x="360526" y="38099"/>
                </a:moveTo>
                <a:lnTo>
                  <a:pt x="0" y="38099"/>
                </a:lnTo>
                <a:lnTo>
                  <a:pt x="0" y="0"/>
                </a:lnTo>
                <a:lnTo>
                  <a:pt x="360526" y="0"/>
                </a:lnTo>
                <a:lnTo>
                  <a:pt x="360526" y="380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60538" y="4022521"/>
            <a:ext cx="7172959" cy="38100"/>
          </a:xfrm>
          <a:custGeom>
            <a:avLst/>
            <a:gdLst/>
            <a:ahLst/>
            <a:cxnLst/>
            <a:rect l="l" t="t" r="r" b="b"/>
            <a:pathLst>
              <a:path w="7172959" h="38100">
                <a:moveTo>
                  <a:pt x="7172528" y="0"/>
                </a:moveTo>
                <a:lnTo>
                  <a:pt x="915771" y="0"/>
                </a:lnTo>
                <a:lnTo>
                  <a:pt x="0" y="0"/>
                </a:lnTo>
                <a:lnTo>
                  <a:pt x="0" y="38100"/>
                </a:lnTo>
                <a:lnTo>
                  <a:pt x="915771" y="38100"/>
                </a:lnTo>
                <a:lnTo>
                  <a:pt x="7172528" y="38100"/>
                </a:lnTo>
                <a:lnTo>
                  <a:pt x="717252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51069" y="2411517"/>
            <a:ext cx="8672830" cy="276857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69900" marR="5080" indent="-457200">
              <a:lnSpc>
                <a:spcPct val="118900"/>
              </a:lnSpc>
              <a:spcBef>
                <a:spcPts val="90"/>
              </a:spcBef>
              <a:buFont typeface="Arial" panose="020B0604020202020204" pitchFamily="34" charset="0"/>
              <a:buChar char="•"/>
            </a:pPr>
            <a:r>
              <a:rPr sz="3050" spc="-459" dirty="0">
                <a:latin typeface="Verdana"/>
                <a:cs typeface="Verdana"/>
                <a:hlinkClick r:id="rId3"/>
              </a:rPr>
              <a:t>.</a:t>
            </a:r>
            <a:r>
              <a:rPr sz="3050" spc="150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3"/>
              </a:rPr>
              <a:t>h</a:t>
            </a:r>
            <a:r>
              <a:rPr sz="3050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3"/>
              </a:rPr>
              <a:t>t</a:t>
            </a:r>
            <a:r>
              <a:rPr sz="3050" spc="45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3"/>
              </a:rPr>
              <a:t>t</a:t>
            </a:r>
            <a:r>
              <a:rPr sz="3050" spc="180" dirty="0">
                <a:latin typeface="Verdana"/>
                <a:cs typeface="Verdana"/>
                <a:hlinkClick r:id="rId3"/>
              </a:rPr>
              <a:t>p</a:t>
            </a:r>
            <a:r>
              <a:rPr sz="3050" spc="-90" dirty="0">
                <a:latin typeface="Verdana"/>
                <a:cs typeface="Verdana"/>
                <a:hlinkClick r:id="rId3"/>
              </a:rPr>
              <a:t>s</a:t>
            </a:r>
            <a:r>
              <a:rPr sz="3050" spc="-600" dirty="0">
                <a:latin typeface="Verdana"/>
                <a:cs typeface="Verdana"/>
                <a:hlinkClick r:id="rId3"/>
              </a:rPr>
              <a:t>:</a:t>
            </a:r>
            <a:r>
              <a:rPr sz="3050" spc="-555" dirty="0">
                <a:latin typeface="Verdana"/>
                <a:cs typeface="Verdana"/>
                <a:hlinkClick r:id="rId3"/>
              </a:rPr>
              <a:t>/</a:t>
            </a:r>
            <a:r>
              <a:rPr sz="3050" spc="-340" dirty="0">
                <a:latin typeface="Verdana"/>
                <a:cs typeface="Verdana"/>
                <a:hlinkClick r:id="rId3"/>
              </a:rPr>
              <a:t>/</a:t>
            </a:r>
            <a:r>
              <a:rPr sz="3050" spc="-10" dirty="0">
                <a:latin typeface="Verdana"/>
                <a:cs typeface="Verdana"/>
                <a:hlinkClick r:id="rId3"/>
              </a:rPr>
              <a:t>i</a:t>
            </a:r>
            <a:r>
              <a:rPr sz="3050" spc="155" dirty="0">
                <a:latin typeface="Verdana"/>
                <a:cs typeface="Verdana"/>
                <a:hlinkClick r:id="rId3"/>
              </a:rPr>
              <a:t>n</a:t>
            </a:r>
            <a:r>
              <a:rPr sz="3050" spc="110" dirty="0">
                <a:latin typeface="Verdana"/>
                <a:cs typeface="Verdana"/>
                <a:hlinkClick r:id="rId3"/>
              </a:rPr>
              <a:t>c</a:t>
            </a:r>
            <a:r>
              <a:rPr sz="3050" spc="75" dirty="0">
                <a:latin typeface="Verdana"/>
                <a:cs typeface="Verdana"/>
                <a:hlinkClick r:id="rId3"/>
              </a:rPr>
              <a:t>o</a:t>
            </a:r>
            <a:r>
              <a:rPr sz="3050" spc="300" dirty="0">
                <a:latin typeface="Verdana"/>
                <a:cs typeface="Verdana"/>
                <a:hlinkClick r:id="rId3"/>
              </a:rPr>
              <a:t>m</a:t>
            </a:r>
            <a:r>
              <a:rPr sz="3050" spc="40" dirty="0">
                <a:latin typeface="Verdana"/>
                <a:cs typeface="Verdana"/>
                <a:hlinkClick r:id="rId3"/>
              </a:rPr>
              <a:t>e</a:t>
            </a:r>
            <a:r>
              <a:rPr sz="3050" spc="45" dirty="0">
                <a:latin typeface="Verdana"/>
                <a:cs typeface="Verdana"/>
                <a:hlinkClick r:id="rId3"/>
              </a:rPr>
              <a:t>t</a:t>
            </a:r>
            <a:r>
              <a:rPr sz="3050" spc="-20" dirty="0">
                <a:latin typeface="Verdana"/>
                <a:cs typeface="Verdana"/>
                <a:hlinkClick r:id="rId3"/>
              </a:rPr>
              <a:t>a</a:t>
            </a:r>
            <a:r>
              <a:rPr sz="3050" spc="-165" dirty="0">
                <a:latin typeface="Verdana"/>
                <a:cs typeface="Verdana"/>
                <a:hlinkClick r:id="rId3"/>
              </a:rPr>
              <a:t>x</a:t>
            </a:r>
            <a:r>
              <a:rPr sz="3050" spc="-10" dirty="0">
                <a:latin typeface="Verdana"/>
                <a:cs typeface="Verdana"/>
                <a:hlinkClick r:id="rId3"/>
              </a:rPr>
              <a:t>i</a:t>
            </a:r>
            <a:r>
              <a:rPr sz="3050" spc="155" dirty="0">
                <a:latin typeface="Verdana"/>
                <a:cs typeface="Verdana"/>
                <a:hlinkClick r:id="rId3"/>
              </a:rPr>
              <a:t>n</a:t>
            </a:r>
            <a:r>
              <a:rPr sz="3050" spc="180" dirty="0">
                <a:latin typeface="Verdana"/>
                <a:cs typeface="Verdana"/>
                <a:hlinkClick r:id="rId3"/>
              </a:rPr>
              <a:t>d</a:t>
            </a:r>
            <a:r>
              <a:rPr sz="3050" spc="-10" dirty="0">
                <a:latin typeface="Verdana"/>
                <a:cs typeface="Verdana"/>
                <a:hlinkClick r:id="rId3"/>
              </a:rPr>
              <a:t>i</a:t>
            </a:r>
            <a:r>
              <a:rPr sz="3050" spc="-20" dirty="0">
                <a:latin typeface="Verdana"/>
                <a:cs typeface="Verdana"/>
                <a:hlinkClick r:id="rId3"/>
              </a:rPr>
              <a:t>a</a:t>
            </a:r>
            <a:r>
              <a:rPr sz="3050" spc="-509" dirty="0">
                <a:latin typeface="Verdana"/>
                <a:cs typeface="Verdana"/>
                <a:hlinkClick r:id="rId3"/>
              </a:rPr>
              <a:t>.</a:t>
            </a:r>
            <a:r>
              <a:rPr sz="3050" spc="204" dirty="0">
                <a:latin typeface="Verdana"/>
                <a:cs typeface="Verdana"/>
                <a:hlinkClick r:id="rId3"/>
              </a:rPr>
              <a:t>g</a:t>
            </a:r>
            <a:r>
              <a:rPr sz="3050" spc="25" dirty="0">
                <a:latin typeface="Verdana"/>
                <a:cs typeface="Verdana"/>
                <a:hlinkClick r:id="rId3"/>
              </a:rPr>
              <a:t>o</a:t>
            </a:r>
            <a:r>
              <a:rPr sz="3050" spc="-245" dirty="0">
                <a:latin typeface="Verdana"/>
                <a:cs typeface="Verdana"/>
                <a:hlinkClick r:id="rId3"/>
              </a:rPr>
              <a:t>v</a:t>
            </a:r>
            <a:r>
              <a:rPr sz="3050" spc="-459" dirty="0">
                <a:latin typeface="Verdana"/>
                <a:cs typeface="Verdana"/>
                <a:hlinkClick r:id="rId3"/>
              </a:rPr>
              <a:t>.</a:t>
            </a:r>
            <a:r>
              <a:rPr sz="3050" spc="-10" dirty="0">
                <a:latin typeface="Verdana"/>
                <a:cs typeface="Verdana"/>
                <a:hlinkClick r:id="rId3"/>
              </a:rPr>
              <a:t>i</a:t>
            </a:r>
            <a:r>
              <a:rPr sz="3050" spc="150" dirty="0">
                <a:latin typeface="Verdana"/>
                <a:cs typeface="Verdana"/>
                <a:hlinkClick r:id="rId3"/>
              </a:rPr>
              <a:t>n</a:t>
            </a:r>
            <a:r>
              <a:rPr sz="3050" spc="-355" dirty="0">
                <a:latin typeface="Verdana"/>
                <a:cs typeface="Verdana"/>
                <a:hlinkClick r:id="rId3"/>
              </a:rPr>
              <a:t>/</a:t>
            </a:r>
            <a:r>
              <a:rPr sz="3050" spc="315" dirty="0">
                <a:latin typeface="Verdana"/>
                <a:cs typeface="Verdana"/>
                <a:hlinkClick r:id="rId3"/>
              </a:rPr>
              <a:t>P</a:t>
            </a:r>
            <a:r>
              <a:rPr sz="3050" spc="-15" dirty="0">
                <a:latin typeface="Verdana"/>
                <a:cs typeface="Verdana"/>
                <a:hlinkClick r:id="rId3"/>
              </a:rPr>
              <a:t>a</a:t>
            </a:r>
            <a:r>
              <a:rPr sz="3050" spc="204" dirty="0">
                <a:latin typeface="Verdana"/>
                <a:cs typeface="Verdana"/>
                <a:hlinkClick r:id="rId3"/>
              </a:rPr>
              <a:t>g</a:t>
            </a:r>
            <a:r>
              <a:rPr sz="3050" spc="40" dirty="0">
                <a:latin typeface="Verdana"/>
                <a:cs typeface="Verdana"/>
                <a:hlinkClick r:id="rId3"/>
              </a:rPr>
              <a:t>e</a:t>
            </a:r>
            <a:r>
              <a:rPr sz="3050" spc="-90" dirty="0">
                <a:latin typeface="Verdana"/>
                <a:cs typeface="Verdana"/>
                <a:hlinkClick r:id="rId3"/>
              </a:rPr>
              <a:t>s</a:t>
            </a:r>
            <a:r>
              <a:rPr sz="3050" spc="-565" dirty="0">
                <a:latin typeface="Verdana"/>
                <a:cs typeface="Verdana"/>
                <a:hlinkClick r:id="rId3"/>
              </a:rPr>
              <a:t>/</a:t>
            </a:r>
            <a:r>
              <a:rPr sz="3050" spc="180" dirty="0">
                <a:latin typeface="Verdana"/>
                <a:cs typeface="Verdana"/>
                <a:hlinkClick r:id="rId3"/>
              </a:rPr>
              <a:t>d</a:t>
            </a:r>
            <a:r>
              <a:rPr sz="3050" spc="40" dirty="0">
                <a:latin typeface="Verdana"/>
                <a:cs typeface="Verdana"/>
                <a:hlinkClick r:id="rId3"/>
              </a:rPr>
              <a:t>e</a:t>
            </a:r>
            <a:r>
              <a:rPr sz="3050" spc="-65" dirty="0">
                <a:latin typeface="Verdana"/>
                <a:cs typeface="Verdana"/>
                <a:hlinkClick r:id="rId3"/>
              </a:rPr>
              <a:t>f</a:t>
            </a:r>
            <a:r>
              <a:rPr sz="3050" spc="-20" dirty="0">
                <a:latin typeface="Verdana"/>
                <a:cs typeface="Verdana"/>
                <a:hlinkClick r:id="rId3"/>
              </a:rPr>
              <a:t>a</a:t>
            </a:r>
            <a:r>
              <a:rPr sz="3050" spc="135" dirty="0">
                <a:latin typeface="Verdana"/>
                <a:cs typeface="Verdana"/>
                <a:hlinkClick r:id="rId3"/>
              </a:rPr>
              <a:t>u</a:t>
            </a:r>
            <a:r>
              <a:rPr sz="3050" spc="-5" dirty="0">
                <a:latin typeface="Verdana"/>
                <a:cs typeface="Verdana"/>
                <a:hlinkClick r:id="rId3"/>
              </a:rPr>
              <a:t>l</a:t>
            </a:r>
            <a:r>
              <a:rPr sz="3050" spc="75" dirty="0">
                <a:latin typeface="Verdana"/>
                <a:cs typeface="Verdana"/>
                <a:hlinkClick r:id="rId3"/>
              </a:rPr>
              <a:t>t</a:t>
            </a:r>
            <a:r>
              <a:rPr sz="3050" spc="-450" dirty="0">
                <a:latin typeface="Verdana"/>
                <a:cs typeface="Verdana"/>
                <a:hlinkClick r:id="rId3"/>
              </a:rPr>
              <a:t>.  </a:t>
            </a:r>
            <a:r>
              <a:rPr lang="en-IN" sz="3050" spc="-40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3"/>
              </a:rPr>
              <a:t>A</a:t>
            </a:r>
            <a:r>
              <a:rPr sz="3050" spc="-40" dirty="0" err="1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3"/>
              </a:rPr>
              <a:t>s</a:t>
            </a:r>
            <a:r>
              <a:rPr sz="3050" spc="-40" dirty="0" err="1">
                <a:latin typeface="Verdana"/>
                <a:cs typeface="Verdana"/>
                <a:hlinkClick r:id="rId3"/>
              </a:rPr>
              <a:t>px</a:t>
            </a:r>
            <a:endParaRPr lang="en-IN" sz="3050" spc="-40" dirty="0">
              <a:latin typeface="Verdana"/>
              <a:cs typeface="Verdana"/>
            </a:endParaRPr>
          </a:p>
          <a:p>
            <a:pPr marL="12700" marR="5080">
              <a:lnSpc>
                <a:spcPct val="118900"/>
              </a:lnSpc>
              <a:spcBef>
                <a:spcPts val="90"/>
              </a:spcBef>
            </a:pPr>
            <a:endParaRPr sz="3050" dirty="0">
              <a:latin typeface="Verdana"/>
              <a:cs typeface="Verdana"/>
            </a:endParaRPr>
          </a:p>
          <a:p>
            <a:pPr marL="469900" marR="682625" indent="-457200">
              <a:lnSpc>
                <a:spcPts val="4350"/>
              </a:lnSpc>
              <a:spcBef>
                <a:spcPts val="30"/>
              </a:spcBef>
              <a:buSzPct val="96721"/>
              <a:buFont typeface="Arial" panose="020B0604020202020204" pitchFamily="34" charset="0"/>
              <a:buChar char="•"/>
              <a:tabLst>
                <a:tab pos="128905" algn="l"/>
              </a:tabLst>
            </a:pPr>
            <a:r>
              <a:rPr sz="3050" spc="-50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4"/>
              </a:rPr>
              <a:t>htt</a:t>
            </a:r>
            <a:r>
              <a:rPr sz="3050" spc="-50" dirty="0">
                <a:latin typeface="Verdana"/>
                <a:cs typeface="Verdana"/>
                <a:hlinkClick r:id="rId4"/>
              </a:rPr>
              <a:t>ps://groww.in/calculators/income-tax- </a:t>
            </a:r>
            <a:r>
              <a:rPr sz="3050" spc="-1060" dirty="0">
                <a:latin typeface="Verdana"/>
                <a:cs typeface="Verdana"/>
                <a:hlinkClick r:id="rId4"/>
              </a:rPr>
              <a:t> </a:t>
            </a:r>
            <a:r>
              <a:rPr sz="3050" spc="35" dirty="0">
                <a:uFill>
                  <a:solidFill>
                    <a:srgbClr val="000000"/>
                  </a:solidFill>
                </a:uFill>
                <a:latin typeface="Verdana"/>
                <a:cs typeface="Verdana"/>
                <a:hlinkClick r:id="rId4"/>
              </a:rPr>
              <a:t>calculator</a:t>
            </a:r>
            <a:endParaRPr sz="3050" dirty="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028090" y="2927146"/>
            <a:ext cx="7882890" cy="38100"/>
          </a:xfrm>
          <a:custGeom>
            <a:avLst/>
            <a:gdLst/>
            <a:ahLst/>
            <a:cxnLst/>
            <a:rect l="l" t="t" r="r" b="b"/>
            <a:pathLst>
              <a:path w="7882890" h="38100">
                <a:moveTo>
                  <a:pt x="7882890" y="0"/>
                </a:moveTo>
                <a:lnTo>
                  <a:pt x="5864504" y="0"/>
                </a:lnTo>
                <a:lnTo>
                  <a:pt x="4070439" y="0"/>
                </a:lnTo>
                <a:lnTo>
                  <a:pt x="0" y="0"/>
                </a:lnTo>
                <a:lnTo>
                  <a:pt x="0" y="38100"/>
                </a:lnTo>
                <a:lnTo>
                  <a:pt x="4070439" y="38100"/>
                </a:lnTo>
                <a:lnTo>
                  <a:pt x="5864504" y="38100"/>
                </a:lnTo>
                <a:lnTo>
                  <a:pt x="7882890" y="38100"/>
                </a:lnTo>
                <a:lnTo>
                  <a:pt x="788289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0549" y="3479596"/>
            <a:ext cx="360680" cy="38100"/>
          </a:xfrm>
          <a:custGeom>
            <a:avLst/>
            <a:gdLst/>
            <a:ahLst/>
            <a:cxnLst/>
            <a:rect l="l" t="t" r="r" b="b"/>
            <a:pathLst>
              <a:path w="360680" h="38100">
                <a:moveTo>
                  <a:pt x="360527" y="0"/>
                </a:moveTo>
                <a:lnTo>
                  <a:pt x="0" y="0"/>
                </a:lnTo>
                <a:lnTo>
                  <a:pt x="0" y="38100"/>
                </a:lnTo>
                <a:lnTo>
                  <a:pt x="360527" y="38100"/>
                </a:lnTo>
                <a:lnTo>
                  <a:pt x="36052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60538" y="4022521"/>
            <a:ext cx="7172959" cy="38100"/>
          </a:xfrm>
          <a:custGeom>
            <a:avLst/>
            <a:gdLst/>
            <a:ahLst/>
            <a:cxnLst/>
            <a:rect l="l" t="t" r="r" b="b"/>
            <a:pathLst>
              <a:path w="7172959" h="38100">
                <a:moveTo>
                  <a:pt x="7172528" y="0"/>
                </a:moveTo>
                <a:lnTo>
                  <a:pt x="915771" y="0"/>
                </a:lnTo>
                <a:lnTo>
                  <a:pt x="0" y="0"/>
                </a:lnTo>
                <a:lnTo>
                  <a:pt x="0" y="38100"/>
                </a:lnTo>
                <a:lnTo>
                  <a:pt x="915771" y="38100"/>
                </a:lnTo>
                <a:lnTo>
                  <a:pt x="7172528" y="38100"/>
                </a:lnTo>
                <a:lnTo>
                  <a:pt x="717252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716</Words>
  <Application>Microsoft Office PowerPoint</Application>
  <PresentationFormat>Custom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Cambria</vt:lpstr>
      <vt:lpstr>Palatino Linotype</vt:lpstr>
      <vt:lpstr>Times New Roman</vt:lpstr>
      <vt:lpstr>Trebuchet MS</vt:lpstr>
      <vt:lpstr>Verdana</vt:lpstr>
      <vt:lpstr>Office Theme</vt:lpstr>
      <vt:lpstr>PowerPoint Presentation</vt:lpstr>
      <vt:lpstr>Abstract</vt:lpstr>
      <vt:lpstr>Project  Requirements</vt:lpstr>
      <vt:lpstr>FEATURES A D  HIGHLIGHTS</vt:lpstr>
      <vt:lpstr>TECH</vt:lpstr>
      <vt:lpstr>Challenges</vt:lpstr>
      <vt:lpstr>FUTURE E HA CEME TS</vt:lpstr>
      <vt:lpstr>CO CLUSIO</vt:lpstr>
      <vt:lpstr>References</vt:lpstr>
      <vt:lpstr>SCREENSHOTS</vt:lpstr>
      <vt:lpstr>PowerPoint Presentation</vt:lpstr>
      <vt:lpstr>PowerPoint Presentation</vt:lpstr>
      <vt:lpstr>PowerPoint Presentation</vt:lpstr>
      <vt:lpstr>PowerPoint Presentation</vt:lpstr>
      <vt:lpstr>Thanks! Visit My Github:  https://github.com/asimthaha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ASIM THAHA AZEEZ</cp:lastModifiedBy>
  <cp:revision>1</cp:revision>
  <dcterms:created xsi:type="dcterms:W3CDTF">2023-05-26T17:19:02Z</dcterms:created>
  <dcterms:modified xsi:type="dcterms:W3CDTF">2023-05-26T17:53:58Z</dcterms:modified>
</cp:coreProperties>
</file>